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332" r:id="rId2"/>
    <p:sldId id="320" r:id="rId3"/>
    <p:sldId id="345" r:id="rId4"/>
    <p:sldId id="325" r:id="rId5"/>
    <p:sldId id="331" r:id="rId6"/>
    <p:sldId id="335" r:id="rId7"/>
    <p:sldId id="346" r:id="rId8"/>
    <p:sldId id="347" r:id="rId9"/>
    <p:sldId id="336" r:id="rId10"/>
    <p:sldId id="316" r:id="rId11"/>
    <p:sldId id="337" r:id="rId12"/>
    <p:sldId id="340" r:id="rId13"/>
    <p:sldId id="341" r:id="rId14"/>
    <p:sldId id="338" r:id="rId15"/>
    <p:sldId id="339" r:id="rId16"/>
    <p:sldId id="342" r:id="rId17"/>
    <p:sldId id="348" r:id="rId18"/>
    <p:sldId id="343" r:id="rId19"/>
    <p:sldId id="349" r:id="rId20"/>
    <p:sldId id="303" r:id="rId21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040">
          <p15:clr>
            <a:srgbClr val="A4A3A4"/>
          </p15:clr>
        </p15:guide>
        <p15:guide id="2" orient="horz" pos="3252">
          <p15:clr>
            <a:srgbClr val="A4A3A4"/>
          </p15:clr>
        </p15:guide>
        <p15:guide id="3" orient="horz" pos="2706">
          <p15:clr>
            <a:srgbClr val="A4A3A4"/>
          </p15:clr>
        </p15:guide>
        <p15:guide id="4" pos="846">
          <p15:clr>
            <a:srgbClr val="A4A3A4"/>
          </p15:clr>
        </p15:guide>
        <p15:guide id="5" pos="2389">
          <p15:clr>
            <a:srgbClr val="A4A3A4"/>
          </p15:clr>
        </p15:guide>
        <p15:guide id="6" pos="711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53535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2E8"/>
          </a:solidFill>
        </a:fill>
      </a:tcStyle>
    </a:wholeTbl>
    <a:band2H>
      <a:tcTxStyle/>
      <a:tcStyle>
        <a:tcBdr/>
        <a:fill>
          <a:solidFill>
            <a:srgbClr val="E6EA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2E7CB"/>
          </a:solidFill>
        </a:fill>
      </a:tcStyle>
    </a:wholeTbl>
    <a:band2H>
      <a:tcTxStyle/>
      <a:tcStyle>
        <a:tcBdr/>
        <a:fill>
          <a:solidFill>
            <a:srgbClr val="F8F4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5CDDE"/>
          </a:solidFill>
        </a:fill>
      </a:tcStyle>
    </a:wholeTbl>
    <a:band2H>
      <a:tcTxStyle/>
      <a:tcStyle>
        <a:tcBdr/>
        <a:fill>
          <a:solidFill>
            <a:srgbClr val="EBE8E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605" autoAdjust="0"/>
    <p:restoredTop sz="86522" autoAdjust="0"/>
  </p:normalViewPr>
  <p:slideViewPr>
    <p:cSldViewPr snapToGrid="0" snapToObjects="1">
      <p:cViewPr varScale="1">
        <p:scale>
          <a:sx n="44" d="100"/>
          <a:sy n="44" d="100"/>
        </p:scale>
        <p:origin x="-1056" y="-102"/>
      </p:cViewPr>
      <p:guideLst>
        <p:guide orient="horz" pos="1040"/>
        <p:guide orient="horz" pos="3252"/>
        <p:guide orient="horz" pos="2706"/>
        <p:guide pos="846"/>
        <p:guide pos="2389"/>
        <p:guide pos="7118"/>
      </p:guideLst>
    </p:cSldViewPr>
  </p:slideViewPr>
  <p:outlineViewPr>
    <p:cViewPr>
      <p:scale>
        <a:sx n="33" d="100"/>
        <a:sy n="33" d="100"/>
      </p:scale>
      <p:origin x="0" y="-1302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31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DD43B0-B501-49AC-834C-F7BA7D529B08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2238BBF-6CBB-401E-8476-A82306EF7BA8}">
      <dgm:prSet phldrT="[Testo]"/>
      <dgm:spPr>
        <a:ln>
          <a:solidFill>
            <a:srgbClr val="FF0000"/>
          </a:solidFill>
        </a:ln>
      </dgm:spPr>
      <dgm:t>
        <a:bodyPr/>
        <a:lstStyle/>
        <a:p>
          <a:r>
            <a:rPr lang="it-IT" dirty="0" err="1" smtClean="0"/>
            <a:t>Internationalization</a:t>
          </a:r>
          <a:r>
            <a:rPr lang="it-IT" dirty="0" smtClean="0"/>
            <a:t> and </a:t>
          </a:r>
          <a:r>
            <a:rPr lang="it-IT" dirty="0" err="1" smtClean="0"/>
            <a:t>scientific</a:t>
          </a:r>
          <a:r>
            <a:rPr lang="it-IT" dirty="0" smtClean="0"/>
            <a:t>  </a:t>
          </a:r>
          <a:r>
            <a:rPr lang="it-IT" dirty="0" err="1" smtClean="0"/>
            <a:t>research</a:t>
          </a:r>
          <a:r>
            <a:rPr lang="it-IT" dirty="0" smtClean="0"/>
            <a:t> Special Unit</a:t>
          </a:r>
          <a:endParaRPr lang="en-US" dirty="0"/>
        </a:p>
      </dgm:t>
    </dgm:pt>
    <dgm:pt modelId="{426F481E-E640-46D1-A456-769896B9FBA2}" type="parTrans" cxnId="{9D40206A-23BF-4439-83AA-068C407B6C59}">
      <dgm:prSet/>
      <dgm:spPr/>
      <dgm:t>
        <a:bodyPr/>
        <a:lstStyle/>
        <a:p>
          <a:endParaRPr lang="en-US"/>
        </a:p>
      </dgm:t>
    </dgm:pt>
    <dgm:pt modelId="{EA72C25B-9567-4D53-8C76-E3EDE23EBA87}" type="sibTrans" cxnId="{9D40206A-23BF-4439-83AA-068C407B6C59}">
      <dgm:prSet/>
      <dgm:spPr/>
      <dgm:t>
        <a:bodyPr/>
        <a:lstStyle/>
        <a:p>
          <a:endParaRPr lang="en-US"/>
        </a:p>
      </dgm:t>
    </dgm:pt>
    <dgm:pt modelId="{4990D58B-C86C-4E2E-97B7-CA575DD131D6}" type="asst">
      <dgm:prSet phldrT="[Testo]"/>
      <dgm:spPr/>
      <dgm:t>
        <a:bodyPr/>
        <a:lstStyle/>
        <a:p>
          <a:r>
            <a:rPr lang="it-IT" dirty="0" smtClean="0"/>
            <a:t>International Relations</a:t>
          </a:r>
          <a:endParaRPr lang="en-US" dirty="0"/>
        </a:p>
      </dgm:t>
    </dgm:pt>
    <dgm:pt modelId="{92AFC978-9697-43E9-89CE-C1AFD5D747CE}" type="parTrans" cxnId="{01D1A416-B336-4B01-8BA2-6A24DA4E0C37}">
      <dgm:prSet/>
      <dgm:spPr/>
      <dgm:t>
        <a:bodyPr/>
        <a:lstStyle/>
        <a:p>
          <a:endParaRPr lang="en-US"/>
        </a:p>
      </dgm:t>
    </dgm:pt>
    <dgm:pt modelId="{FBE44A00-C2EE-432E-A161-AC78565795B4}" type="sibTrans" cxnId="{01D1A416-B336-4B01-8BA2-6A24DA4E0C37}">
      <dgm:prSet/>
      <dgm:spPr/>
      <dgm:t>
        <a:bodyPr/>
        <a:lstStyle/>
        <a:p>
          <a:endParaRPr lang="en-US"/>
        </a:p>
      </dgm:t>
    </dgm:pt>
    <dgm:pt modelId="{BCA91061-7EE6-4539-829A-32168B383BB8}">
      <dgm:prSet phldrT="[Testo]"/>
      <dgm:spPr/>
      <dgm:t>
        <a:bodyPr/>
        <a:lstStyle/>
        <a:p>
          <a:r>
            <a:rPr lang="it-IT" dirty="0" smtClean="0"/>
            <a:t>Erasmus </a:t>
          </a:r>
          <a:r>
            <a:rPr lang="it-IT" dirty="0" err="1" smtClean="0"/>
            <a:t>Mobility</a:t>
          </a:r>
          <a:r>
            <a:rPr lang="it-IT" dirty="0" smtClean="0"/>
            <a:t> Office</a:t>
          </a:r>
          <a:endParaRPr lang="en-US" dirty="0"/>
        </a:p>
      </dgm:t>
    </dgm:pt>
    <dgm:pt modelId="{57DD3E98-039E-4319-A9D8-1840AAEC616D}" type="parTrans" cxnId="{F2AF978F-A133-4440-81F3-B2565DFC6188}">
      <dgm:prSet/>
      <dgm:spPr/>
      <dgm:t>
        <a:bodyPr/>
        <a:lstStyle/>
        <a:p>
          <a:endParaRPr lang="en-US"/>
        </a:p>
      </dgm:t>
    </dgm:pt>
    <dgm:pt modelId="{DF2A1076-7B71-4ED8-BA33-8289BCD5BC2C}" type="sibTrans" cxnId="{F2AF978F-A133-4440-81F3-B2565DFC6188}">
      <dgm:prSet/>
      <dgm:spPr/>
      <dgm:t>
        <a:bodyPr/>
        <a:lstStyle/>
        <a:p>
          <a:endParaRPr lang="en-US"/>
        </a:p>
      </dgm:t>
    </dgm:pt>
    <dgm:pt modelId="{08052689-1ED4-473F-897C-EDE8572DF032}">
      <dgm:prSet phldrT="[Testo]"/>
      <dgm:spPr/>
      <dgm:t>
        <a:bodyPr/>
        <a:lstStyle/>
        <a:p>
          <a:r>
            <a:rPr lang="it-IT" dirty="0" err="1" smtClean="0"/>
            <a:t>European</a:t>
          </a:r>
          <a:r>
            <a:rPr lang="it-IT" dirty="0" smtClean="0"/>
            <a:t> </a:t>
          </a:r>
          <a:r>
            <a:rPr lang="it-IT" dirty="0" err="1" smtClean="0"/>
            <a:t>Programmes</a:t>
          </a:r>
          <a:r>
            <a:rPr lang="it-IT" dirty="0" smtClean="0"/>
            <a:t> office </a:t>
          </a:r>
          <a:endParaRPr lang="en-US" dirty="0"/>
        </a:p>
      </dgm:t>
    </dgm:pt>
    <dgm:pt modelId="{3266E987-E762-430A-9F59-3D98BB936EFB}" type="parTrans" cxnId="{BBF22D33-C10C-4C22-89A0-E14FDAAEED89}">
      <dgm:prSet/>
      <dgm:spPr/>
      <dgm:t>
        <a:bodyPr/>
        <a:lstStyle/>
        <a:p>
          <a:endParaRPr lang="en-US"/>
        </a:p>
      </dgm:t>
    </dgm:pt>
    <dgm:pt modelId="{B4093A02-ECCA-4E62-9AF8-A8BB970F11D9}" type="sibTrans" cxnId="{BBF22D33-C10C-4C22-89A0-E14FDAAEED89}">
      <dgm:prSet/>
      <dgm:spPr/>
      <dgm:t>
        <a:bodyPr/>
        <a:lstStyle/>
        <a:p>
          <a:endParaRPr lang="en-US"/>
        </a:p>
      </dgm:t>
    </dgm:pt>
    <dgm:pt modelId="{8ECC6847-4688-4CE1-BE0B-E93AB3753956}">
      <dgm:prSet phldrT="[Testo]"/>
      <dgm:spPr/>
      <dgm:t>
        <a:bodyPr/>
        <a:lstStyle/>
        <a:p>
          <a:r>
            <a:rPr lang="it-IT" dirty="0" smtClean="0"/>
            <a:t>International </a:t>
          </a:r>
          <a:r>
            <a:rPr lang="it-IT" dirty="0" err="1" smtClean="0"/>
            <a:t>cooperation</a:t>
          </a:r>
          <a:r>
            <a:rPr lang="it-IT" dirty="0" smtClean="0"/>
            <a:t> </a:t>
          </a:r>
          <a:endParaRPr lang="en-US" dirty="0"/>
        </a:p>
      </dgm:t>
    </dgm:pt>
    <dgm:pt modelId="{64D5ECF4-07AD-4A92-8C95-EB6D0AC7583B}" type="parTrans" cxnId="{8D621058-7A42-48D8-9204-1FABC8D1138A}">
      <dgm:prSet/>
      <dgm:spPr/>
      <dgm:t>
        <a:bodyPr/>
        <a:lstStyle/>
        <a:p>
          <a:endParaRPr lang="en-US"/>
        </a:p>
      </dgm:t>
    </dgm:pt>
    <dgm:pt modelId="{B5E89352-127D-416E-9B11-B587F3BD22A1}" type="sibTrans" cxnId="{8D621058-7A42-48D8-9204-1FABC8D1138A}">
      <dgm:prSet/>
      <dgm:spPr/>
      <dgm:t>
        <a:bodyPr/>
        <a:lstStyle/>
        <a:p>
          <a:endParaRPr lang="en-US"/>
        </a:p>
      </dgm:t>
    </dgm:pt>
    <dgm:pt modelId="{B5F8EA10-36B6-47ED-AD46-12F876959D29}" type="pres">
      <dgm:prSet presAssocID="{9ADD43B0-B501-49AC-834C-F7BA7D529B0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24B0D06-0E55-478B-AED8-D74276E94094}" type="pres">
      <dgm:prSet presAssocID="{C2238BBF-6CBB-401E-8476-A82306EF7BA8}" presName="hierRoot1" presStyleCnt="0">
        <dgm:presLayoutVars>
          <dgm:hierBranch val="init"/>
        </dgm:presLayoutVars>
      </dgm:prSet>
      <dgm:spPr/>
    </dgm:pt>
    <dgm:pt modelId="{4BFFF8E7-7F57-4917-B76B-3DF8F15E85BB}" type="pres">
      <dgm:prSet presAssocID="{C2238BBF-6CBB-401E-8476-A82306EF7BA8}" presName="rootComposite1" presStyleCnt="0"/>
      <dgm:spPr/>
    </dgm:pt>
    <dgm:pt modelId="{695EADEF-236C-4758-9DE3-986A20ABAD01}" type="pres">
      <dgm:prSet presAssocID="{C2238BBF-6CBB-401E-8476-A82306EF7BA8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260F1E8-75E5-4ABD-8794-133BF4C5EA3E}" type="pres">
      <dgm:prSet presAssocID="{C2238BBF-6CBB-401E-8476-A82306EF7BA8}" presName="rootConnector1" presStyleLbl="node1" presStyleIdx="0" presStyleCnt="0"/>
      <dgm:spPr/>
      <dgm:t>
        <a:bodyPr/>
        <a:lstStyle/>
        <a:p>
          <a:endParaRPr lang="en-US"/>
        </a:p>
      </dgm:t>
    </dgm:pt>
    <dgm:pt modelId="{5301DEA4-3FA0-40CF-AF65-A15AFB30C405}" type="pres">
      <dgm:prSet presAssocID="{C2238BBF-6CBB-401E-8476-A82306EF7BA8}" presName="hierChild2" presStyleCnt="0"/>
      <dgm:spPr/>
    </dgm:pt>
    <dgm:pt modelId="{B38ADE27-81AC-459B-86DC-52032649C20F}" type="pres">
      <dgm:prSet presAssocID="{57DD3E98-039E-4319-A9D8-1840AAEC616D}" presName="Name37" presStyleLbl="parChTrans1D2" presStyleIdx="0" presStyleCnt="4"/>
      <dgm:spPr/>
      <dgm:t>
        <a:bodyPr/>
        <a:lstStyle/>
        <a:p>
          <a:endParaRPr lang="en-US"/>
        </a:p>
      </dgm:t>
    </dgm:pt>
    <dgm:pt modelId="{BAB5AB23-9328-4920-A884-AADEDBC4CD6C}" type="pres">
      <dgm:prSet presAssocID="{BCA91061-7EE6-4539-829A-32168B383BB8}" presName="hierRoot2" presStyleCnt="0">
        <dgm:presLayoutVars>
          <dgm:hierBranch val="init"/>
        </dgm:presLayoutVars>
      </dgm:prSet>
      <dgm:spPr/>
    </dgm:pt>
    <dgm:pt modelId="{B143347C-4902-4E5D-A1FC-84F8DDB4B13F}" type="pres">
      <dgm:prSet presAssocID="{BCA91061-7EE6-4539-829A-32168B383BB8}" presName="rootComposite" presStyleCnt="0"/>
      <dgm:spPr/>
    </dgm:pt>
    <dgm:pt modelId="{B305BCD8-7B72-4A61-BC31-553EB271914A}" type="pres">
      <dgm:prSet presAssocID="{BCA91061-7EE6-4539-829A-32168B383BB8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6711897-7E7A-4705-8EA5-46C05FC070D4}" type="pres">
      <dgm:prSet presAssocID="{BCA91061-7EE6-4539-829A-32168B383BB8}" presName="rootConnector" presStyleLbl="node2" presStyleIdx="0" presStyleCnt="3"/>
      <dgm:spPr/>
      <dgm:t>
        <a:bodyPr/>
        <a:lstStyle/>
        <a:p>
          <a:endParaRPr lang="en-US"/>
        </a:p>
      </dgm:t>
    </dgm:pt>
    <dgm:pt modelId="{F1E74EB8-C47F-4397-BD3F-C03190996A99}" type="pres">
      <dgm:prSet presAssocID="{BCA91061-7EE6-4539-829A-32168B383BB8}" presName="hierChild4" presStyleCnt="0"/>
      <dgm:spPr/>
    </dgm:pt>
    <dgm:pt modelId="{E7F4F8BA-2093-4EDD-A6E6-71EC4E30242A}" type="pres">
      <dgm:prSet presAssocID="{BCA91061-7EE6-4539-829A-32168B383BB8}" presName="hierChild5" presStyleCnt="0"/>
      <dgm:spPr/>
    </dgm:pt>
    <dgm:pt modelId="{C9BE8D32-B0CB-4A91-9E4A-0F00501109FA}" type="pres">
      <dgm:prSet presAssocID="{3266E987-E762-430A-9F59-3D98BB936EFB}" presName="Name37" presStyleLbl="parChTrans1D2" presStyleIdx="1" presStyleCnt="4"/>
      <dgm:spPr/>
      <dgm:t>
        <a:bodyPr/>
        <a:lstStyle/>
        <a:p>
          <a:endParaRPr lang="en-US"/>
        </a:p>
      </dgm:t>
    </dgm:pt>
    <dgm:pt modelId="{CB51398A-0E97-456F-B2B3-62E98BA636DC}" type="pres">
      <dgm:prSet presAssocID="{08052689-1ED4-473F-897C-EDE8572DF032}" presName="hierRoot2" presStyleCnt="0">
        <dgm:presLayoutVars>
          <dgm:hierBranch val="init"/>
        </dgm:presLayoutVars>
      </dgm:prSet>
      <dgm:spPr/>
    </dgm:pt>
    <dgm:pt modelId="{7992BCDE-B0FB-43A0-A76C-4D07D3673938}" type="pres">
      <dgm:prSet presAssocID="{08052689-1ED4-473F-897C-EDE8572DF032}" presName="rootComposite" presStyleCnt="0"/>
      <dgm:spPr/>
    </dgm:pt>
    <dgm:pt modelId="{5B701DAA-D288-4E48-9DA8-B1528D5443D2}" type="pres">
      <dgm:prSet presAssocID="{08052689-1ED4-473F-897C-EDE8572DF032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D554385-826F-4D23-9750-2DC00DE1E6DA}" type="pres">
      <dgm:prSet presAssocID="{08052689-1ED4-473F-897C-EDE8572DF032}" presName="rootConnector" presStyleLbl="node2" presStyleIdx="1" presStyleCnt="3"/>
      <dgm:spPr/>
      <dgm:t>
        <a:bodyPr/>
        <a:lstStyle/>
        <a:p>
          <a:endParaRPr lang="en-US"/>
        </a:p>
      </dgm:t>
    </dgm:pt>
    <dgm:pt modelId="{46D5E5E3-B85C-4965-B2C0-4D2ED884AED7}" type="pres">
      <dgm:prSet presAssocID="{08052689-1ED4-473F-897C-EDE8572DF032}" presName="hierChild4" presStyleCnt="0"/>
      <dgm:spPr/>
    </dgm:pt>
    <dgm:pt modelId="{DAA33876-889B-440D-8AB3-796427102932}" type="pres">
      <dgm:prSet presAssocID="{08052689-1ED4-473F-897C-EDE8572DF032}" presName="hierChild5" presStyleCnt="0"/>
      <dgm:spPr/>
    </dgm:pt>
    <dgm:pt modelId="{2EB7DA77-EDEF-4D64-BB3D-E8DD23DF925B}" type="pres">
      <dgm:prSet presAssocID="{64D5ECF4-07AD-4A92-8C95-EB6D0AC7583B}" presName="Name37" presStyleLbl="parChTrans1D2" presStyleIdx="2" presStyleCnt="4"/>
      <dgm:spPr/>
      <dgm:t>
        <a:bodyPr/>
        <a:lstStyle/>
        <a:p>
          <a:endParaRPr lang="en-US"/>
        </a:p>
      </dgm:t>
    </dgm:pt>
    <dgm:pt modelId="{E66F644F-287C-484F-AB40-013DE99C69F0}" type="pres">
      <dgm:prSet presAssocID="{8ECC6847-4688-4CE1-BE0B-E93AB3753956}" presName="hierRoot2" presStyleCnt="0">
        <dgm:presLayoutVars>
          <dgm:hierBranch val="init"/>
        </dgm:presLayoutVars>
      </dgm:prSet>
      <dgm:spPr/>
    </dgm:pt>
    <dgm:pt modelId="{376D06C3-E7A2-487B-835C-2C5B88B41985}" type="pres">
      <dgm:prSet presAssocID="{8ECC6847-4688-4CE1-BE0B-E93AB3753956}" presName="rootComposite" presStyleCnt="0"/>
      <dgm:spPr/>
    </dgm:pt>
    <dgm:pt modelId="{2FEDCF23-A7D7-48C4-90F7-290AEC7445B0}" type="pres">
      <dgm:prSet presAssocID="{8ECC6847-4688-4CE1-BE0B-E93AB3753956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4232568-AB5B-4FD9-8510-267893485549}" type="pres">
      <dgm:prSet presAssocID="{8ECC6847-4688-4CE1-BE0B-E93AB3753956}" presName="rootConnector" presStyleLbl="node2" presStyleIdx="2" presStyleCnt="3"/>
      <dgm:spPr/>
      <dgm:t>
        <a:bodyPr/>
        <a:lstStyle/>
        <a:p>
          <a:endParaRPr lang="en-US"/>
        </a:p>
      </dgm:t>
    </dgm:pt>
    <dgm:pt modelId="{933B7BD6-9E41-44D8-8EED-700567D2BA4A}" type="pres">
      <dgm:prSet presAssocID="{8ECC6847-4688-4CE1-BE0B-E93AB3753956}" presName="hierChild4" presStyleCnt="0"/>
      <dgm:spPr/>
    </dgm:pt>
    <dgm:pt modelId="{CBD44502-ECFF-4492-8D35-E9CD1F9AF79F}" type="pres">
      <dgm:prSet presAssocID="{8ECC6847-4688-4CE1-BE0B-E93AB3753956}" presName="hierChild5" presStyleCnt="0"/>
      <dgm:spPr/>
    </dgm:pt>
    <dgm:pt modelId="{87B51DC0-D0EB-41CD-A887-67B1C3515BD4}" type="pres">
      <dgm:prSet presAssocID="{C2238BBF-6CBB-401E-8476-A82306EF7BA8}" presName="hierChild3" presStyleCnt="0"/>
      <dgm:spPr/>
    </dgm:pt>
    <dgm:pt modelId="{B0F4CEB0-2FC8-4C1B-8F4D-10CB1B697C98}" type="pres">
      <dgm:prSet presAssocID="{92AFC978-9697-43E9-89CE-C1AFD5D747CE}" presName="Name111" presStyleLbl="parChTrans1D2" presStyleIdx="3" presStyleCnt="4"/>
      <dgm:spPr/>
      <dgm:t>
        <a:bodyPr/>
        <a:lstStyle/>
        <a:p>
          <a:endParaRPr lang="en-US"/>
        </a:p>
      </dgm:t>
    </dgm:pt>
    <dgm:pt modelId="{28487A5A-77D8-4BDF-B4E7-B30D4A67EA1C}" type="pres">
      <dgm:prSet presAssocID="{4990D58B-C86C-4E2E-97B7-CA575DD131D6}" presName="hierRoot3" presStyleCnt="0">
        <dgm:presLayoutVars>
          <dgm:hierBranch val="init"/>
        </dgm:presLayoutVars>
      </dgm:prSet>
      <dgm:spPr/>
    </dgm:pt>
    <dgm:pt modelId="{17B38711-B94C-429C-8A9A-FC015DE0D640}" type="pres">
      <dgm:prSet presAssocID="{4990D58B-C86C-4E2E-97B7-CA575DD131D6}" presName="rootComposite3" presStyleCnt="0"/>
      <dgm:spPr/>
    </dgm:pt>
    <dgm:pt modelId="{8F920D64-EB11-4D65-9D5F-2A15E5940A2F}" type="pres">
      <dgm:prSet presAssocID="{4990D58B-C86C-4E2E-97B7-CA575DD131D6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5D69402-609C-4F55-9C33-BAFDC7301066}" type="pres">
      <dgm:prSet presAssocID="{4990D58B-C86C-4E2E-97B7-CA575DD131D6}" presName="rootConnector3" presStyleLbl="asst1" presStyleIdx="0" presStyleCnt="1"/>
      <dgm:spPr/>
      <dgm:t>
        <a:bodyPr/>
        <a:lstStyle/>
        <a:p>
          <a:endParaRPr lang="en-US"/>
        </a:p>
      </dgm:t>
    </dgm:pt>
    <dgm:pt modelId="{00D2EA8D-FD33-4762-A6B0-A2FBDD896AEF}" type="pres">
      <dgm:prSet presAssocID="{4990D58B-C86C-4E2E-97B7-CA575DD131D6}" presName="hierChild6" presStyleCnt="0"/>
      <dgm:spPr/>
    </dgm:pt>
    <dgm:pt modelId="{441AB758-8300-4690-82E6-886F43495F06}" type="pres">
      <dgm:prSet presAssocID="{4990D58B-C86C-4E2E-97B7-CA575DD131D6}" presName="hierChild7" presStyleCnt="0"/>
      <dgm:spPr/>
    </dgm:pt>
  </dgm:ptLst>
  <dgm:cxnLst>
    <dgm:cxn modelId="{2CE1B66B-EBD1-47F8-BF55-B86192E021B8}" type="presOf" srcId="{BCA91061-7EE6-4539-829A-32168B383BB8}" destId="{66711897-7E7A-4705-8EA5-46C05FC070D4}" srcOrd="1" destOrd="0" presId="urn:microsoft.com/office/officeart/2005/8/layout/orgChart1"/>
    <dgm:cxn modelId="{03581C0F-05D9-42A2-B397-86C13F707E41}" type="presOf" srcId="{8ECC6847-4688-4CE1-BE0B-E93AB3753956}" destId="{74232568-AB5B-4FD9-8510-267893485549}" srcOrd="1" destOrd="0" presId="urn:microsoft.com/office/officeart/2005/8/layout/orgChart1"/>
    <dgm:cxn modelId="{47E077EE-8D96-4920-8836-B04DEA5D5D51}" type="presOf" srcId="{9ADD43B0-B501-49AC-834C-F7BA7D529B08}" destId="{B5F8EA10-36B6-47ED-AD46-12F876959D29}" srcOrd="0" destOrd="0" presId="urn:microsoft.com/office/officeart/2005/8/layout/orgChart1"/>
    <dgm:cxn modelId="{EF927573-3D92-42B9-BB21-17226BBDFC2D}" type="presOf" srcId="{57DD3E98-039E-4319-A9D8-1840AAEC616D}" destId="{B38ADE27-81AC-459B-86DC-52032649C20F}" srcOrd="0" destOrd="0" presId="urn:microsoft.com/office/officeart/2005/8/layout/orgChart1"/>
    <dgm:cxn modelId="{A5F4899E-BC33-4660-B580-CF6EA8A65C66}" type="presOf" srcId="{3266E987-E762-430A-9F59-3D98BB936EFB}" destId="{C9BE8D32-B0CB-4A91-9E4A-0F00501109FA}" srcOrd="0" destOrd="0" presId="urn:microsoft.com/office/officeart/2005/8/layout/orgChart1"/>
    <dgm:cxn modelId="{68ACF7DD-6E42-42AE-8573-F5EFF9B994BE}" type="presOf" srcId="{4990D58B-C86C-4E2E-97B7-CA575DD131D6}" destId="{8F920D64-EB11-4D65-9D5F-2A15E5940A2F}" srcOrd="0" destOrd="0" presId="urn:microsoft.com/office/officeart/2005/8/layout/orgChart1"/>
    <dgm:cxn modelId="{08B0B325-D5BC-46A0-8E8C-794F39ABBC53}" type="presOf" srcId="{08052689-1ED4-473F-897C-EDE8572DF032}" destId="{5B701DAA-D288-4E48-9DA8-B1528D5443D2}" srcOrd="0" destOrd="0" presId="urn:microsoft.com/office/officeart/2005/8/layout/orgChart1"/>
    <dgm:cxn modelId="{A6508006-992F-42F4-BB08-F6B3B6EF7FE6}" type="presOf" srcId="{C2238BBF-6CBB-401E-8476-A82306EF7BA8}" destId="{695EADEF-236C-4758-9DE3-986A20ABAD01}" srcOrd="0" destOrd="0" presId="urn:microsoft.com/office/officeart/2005/8/layout/orgChart1"/>
    <dgm:cxn modelId="{78BC0111-AF09-47F3-8569-CC81E3C7B73D}" type="presOf" srcId="{92AFC978-9697-43E9-89CE-C1AFD5D747CE}" destId="{B0F4CEB0-2FC8-4C1B-8F4D-10CB1B697C98}" srcOrd="0" destOrd="0" presId="urn:microsoft.com/office/officeart/2005/8/layout/orgChart1"/>
    <dgm:cxn modelId="{01D1A416-B336-4B01-8BA2-6A24DA4E0C37}" srcId="{C2238BBF-6CBB-401E-8476-A82306EF7BA8}" destId="{4990D58B-C86C-4E2E-97B7-CA575DD131D6}" srcOrd="0" destOrd="0" parTransId="{92AFC978-9697-43E9-89CE-C1AFD5D747CE}" sibTransId="{FBE44A00-C2EE-432E-A161-AC78565795B4}"/>
    <dgm:cxn modelId="{E586D1C9-8703-4039-9AC3-FF94E30ADD77}" type="presOf" srcId="{BCA91061-7EE6-4539-829A-32168B383BB8}" destId="{B305BCD8-7B72-4A61-BC31-553EB271914A}" srcOrd="0" destOrd="0" presId="urn:microsoft.com/office/officeart/2005/8/layout/orgChart1"/>
    <dgm:cxn modelId="{F2AF978F-A133-4440-81F3-B2565DFC6188}" srcId="{C2238BBF-6CBB-401E-8476-A82306EF7BA8}" destId="{BCA91061-7EE6-4539-829A-32168B383BB8}" srcOrd="1" destOrd="0" parTransId="{57DD3E98-039E-4319-A9D8-1840AAEC616D}" sibTransId="{DF2A1076-7B71-4ED8-BA33-8289BCD5BC2C}"/>
    <dgm:cxn modelId="{25D6CD8A-2F14-465F-8B64-B14E07F452ED}" type="presOf" srcId="{8ECC6847-4688-4CE1-BE0B-E93AB3753956}" destId="{2FEDCF23-A7D7-48C4-90F7-290AEC7445B0}" srcOrd="0" destOrd="0" presId="urn:microsoft.com/office/officeart/2005/8/layout/orgChart1"/>
    <dgm:cxn modelId="{B87680F3-1B7E-4C67-9DD5-4A19D747F455}" type="presOf" srcId="{08052689-1ED4-473F-897C-EDE8572DF032}" destId="{BD554385-826F-4D23-9750-2DC00DE1E6DA}" srcOrd="1" destOrd="0" presId="urn:microsoft.com/office/officeart/2005/8/layout/orgChart1"/>
    <dgm:cxn modelId="{6FC5CBCA-836D-4055-A067-1FBAEA46E84F}" type="presOf" srcId="{64D5ECF4-07AD-4A92-8C95-EB6D0AC7583B}" destId="{2EB7DA77-EDEF-4D64-BB3D-E8DD23DF925B}" srcOrd="0" destOrd="0" presId="urn:microsoft.com/office/officeart/2005/8/layout/orgChart1"/>
    <dgm:cxn modelId="{9D40206A-23BF-4439-83AA-068C407B6C59}" srcId="{9ADD43B0-B501-49AC-834C-F7BA7D529B08}" destId="{C2238BBF-6CBB-401E-8476-A82306EF7BA8}" srcOrd="0" destOrd="0" parTransId="{426F481E-E640-46D1-A456-769896B9FBA2}" sibTransId="{EA72C25B-9567-4D53-8C76-E3EDE23EBA87}"/>
    <dgm:cxn modelId="{9E760972-2771-4C1C-8EC0-9DF62B591640}" type="presOf" srcId="{C2238BBF-6CBB-401E-8476-A82306EF7BA8}" destId="{0260F1E8-75E5-4ABD-8794-133BF4C5EA3E}" srcOrd="1" destOrd="0" presId="urn:microsoft.com/office/officeart/2005/8/layout/orgChart1"/>
    <dgm:cxn modelId="{BBF22D33-C10C-4C22-89A0-E14FDAAEED89}" srcId="{C2238BBF-6CBB-401E-8476-A82306EF7BA8}" destId="{08052689-1ED4-473F-897C-EDE8572DF032}" srcOrd="2" destOrd="0" parTransId="{3266E987-E762-430A-9F59-3D98BB936EFB}" sibTransId="{B4093A02-ECCA-4E62-9AF8-A8BB970F11D9}"/>
    <dgm:cxn modelId="{5862D964-24F7-46CA-B4E5-C1E7B0EDA0B5}" type="presOf" srcId="{4990D58B-C86C-4E2E-97B7-CA575DD131D6}" destId="{05D69402-609C-4F55-9C33-BAFDC7301066}" srcOrd="1" destOrd="0" presId="urn:microsoft.com/office/officeart/2005/8/layout/orgChart1"/>
    <dgm:cxn modelId="{8D621058-7A42-48D8-9204-1FABC8D1138A}" srcId="{C2238BBF-6CBB-401E-8476-A82306EF7BA8}" destId="{8ECC6847-4688-4CE1-BE0B-E93AB3753956}" srcOrd="3" destOrd="0" parTransId="{64D5ECF4-07AD-4A92-8C95-EB6D0AC7583B}" sibTransId="{B5E89352-127D-416E-9B11-B587F3BD22A1}"/>
    <dgm:cxn modelId="{C9FCDB90-2F19-4646-9BC4-AA928FB6D5E3}" type="presParOf" srcId="{B5F8EA10-36B6-47ED-AD46-12F876959D29}" destId="{624B0D06-0E55-478B-AED8-D74276E94094}" srcOrd="0" destOrd="0" presId="urn:microsoft.com/office/officeart/2005/8/layout/orgChart1"/>
    <dgm:cxn modelId="{C849F65F-98BD-4FC1-B5B8-01A2AE364631}" type="presParOf" srcId="{624B0D06-0E55-478B-AED8-D74276E94094}" destId="{4BFFF8E7-7F57-4917-B76B-3DF8F15E85BB}" srcOrd="0" destOrd="0" presId="urn:microsoft.com/office/officeart/2005/8/layout/orgChart1"/>
    <dgm:cxn modelId="{38FA3FCE-0785-4B86-A931-6E9D1B4D5893}" type="presParOf" srcId="{4BFFF8E7-7F57-4917-B76B-3DF8F15E85BB}" destId="{695EADEF-236C-4758-9DE3-986A20ABAD01}" srcOrd="0" destOrd="0" presId="urn:microsoft.com/office/officeart/2005/8/layout/orgChart1"/>
    <dgm:cxn modelId="{DAFBD490-8C8B-444B-ADD1-9F5360BA9890}" type="presParOf" srcId="{4BFFF8E7-7F57-4917-B76B-3DF8F15E85BB}" destId="{0260F1E8-75E5-4ABD-8794-133BF4C5EA3E}" srcOrd="1" destOrd="0" presId="urn:microsoft.com/office/officeart/2005/8/layout/orgChart1"/>
    <dgm:cxn modelId="{3ACB85D6-BB14-4B5B-9431-00645301148B}" type="presParOf" srcId="{624B0D06-0E55-478B-AED8-D74276E94094}" destId="{5301DEA4-3FA0-40CF-AF65-A15AFB30C405}" srcOrd="1" destOrd="0" presId="urn:microsoft.com/office/officeart/2005/8/layout/orgChart1"/>
    <dgm:cxn modelId="{93EFE8CB-2353-4328-947F-BE1B10660E2B}" type="presParOf" srcId="{5301DEA4-3FA0-40CF-AF65-A15AFB30C405}" destId="{B38ADE27-81AC-459B-86DC-52032649C20F}" srcOrd="0" destOrd="0" presId="urn:microsoft.com/office/officeart/2005/8/layout/orgChart1"/>
    <dgm:cxn modelId="{5E986EE0-774A-4852-953D-CBE53CBEB813}" type="presParOf" srcId="{5301DEA4-3FA0-40CF-AF65-A15AFB30C405}" destId="{BAB5AB23-9328-4920-A884-AADEDBC4CD6C}" srcOrd="1" destOrd="0" presId="urn:microsoft.com/office/officeart/2005/8/layout/orgChart1"/>
    <dgm:cxn modelId="{5BFC7829-23DB-48B0-99EE-8B7C4A237D59}" type="presParOf" srcId="{BAB5AB23-9328-4920-A884-AADEDBC4CD6C}" destId="{B143347C-4902-4E5D-A1FC-84F8DDB4B13F}" srcOrd="0" destOrd="0" presId="urn:microsoft.com/office/officeart/2005/8/layout/orgChart1"/>
    <dgm:cxn modelId="{D924CD71-D272-4222-818A-A29391590484}" type="presParOf" srcId="{B143347C-4902-4E5D-A1FC-84F8DDB4B13F}" destId="{B305BCD8-7B72-4A61-BC31-553EB271914A}" srcOrd="0" destOrd="0" presId="urn:microsoft.com/office/officeart/2005/8/layout/orgChart1"/>
    <dgm:cxn modelId="{75E3F439-EFC0-489E-B990-7C3679DE8C8A}" type="presParOf" srcId="{B143347C-4902-4E5D-A1FC-84F8DDB4B13F}" destId="{66711897-7E7A-4705-8EA5-46C05FC070D4}" srcOrd="1" destOrd="0" presId="urn:microsoft.com/office/officeart/2005/8/layout/orgChart1"/>
    <dgm:cxn modelId="{500870DC-65B9-4525-BBAD-688C02049E2E}" type="presParOf" srcId="{BAB5AB23-9328-4920-A884-AADEDBC4CD6C}" destId="{F1E74EB8-C47F-4397-BD3F-C03190996A99}" srcOrd="1" destOrd="0" presId="urn:microsoft.com/office/officeart/2005/8/layout/orgChart1"/>
    <dgm:cxn modelId="{E09BEB24-787F-4FC4-92D8-7A7F80DFDD99}" type="presParOf" srcId="{BAB5AB23-9328-4920-A884-AADEDBC4CD6C}" destId="{E7F4F8BA-2093-4EDD-A6E6-71EC4E30242A}" srcOrd="2" destOrd="0" presId="urn:microsoft.com/office/officeart/2005/8/layout/orgChart1"/>
    <dgm:cxn modelId="{D0845424-6485-40B9-BC89-F2E0BB59A940}" type="presParOf" srcId="{5301DEA4-3FA0-40CF-AF65-A15AFB30C405}" destId="{C9BE8D32-B0CB-4A91-9E4A-0F00501109FA}" srcOrd="2" destOrd="0" presId="urn:microsoft.com/office/officeart/2005/8/layout/orgChart1"/>
    <dgm:cxn modelId="{FB27AC7F-347B-4A83-95CC-97CFB374457E}" type="presParOf" srcId="{5301DEA4-3FA0-40CF-AF65-A15AFB30C405}" destId="{CB51398A-0E97-456F-B2B3-62E98BA636DC}" srcOrd="3" destOrd="0" presId="urn:microsoft.com/office/officeart/2005/8/layout/orgChart1"/>
    <dgm:cxn modelId="{47BD9F7C-0163-4C51-956B-1AF0E3C8A618}" type="presParOf" srcId="{CB51398A-0E97-456F-B2B3-62E98BA636DC}" destId="{7992BCDE-B0FB-43A0-A76C-4D07D3673938}" srcOrd="0" destOrd="0" presId="urn:microsoft.com/office/officeart/2005/8/layout/orgChart1"/>
    <dgm:cxn modelId="{C88C6323-3E1B-4E4A-98C5-E606D42376AF}" type="presParOf" srcId="{7992BCDE-B0FB-43A0-A76C-4D07D3673938}" destId="{5B701DAA-D288-4E48-9DA8-B1528D5443D2}" srcOrd="0" destOrd="0" presId="urn:microsoft.com/office/officeart/2005/8/layout/orgChart1"/>
    <dgm:cxn modelId="{34BD315E-D24B-4B6D-B7F5-C925E50EE384}" type="presParOf" srcId="{7992BCDE-B0FB-43A0-A76C-4D07D3673938}" destId="{BD554385-826F-4D23-9750-2DC00DE1E6DA}" srcOrd="1" destOrd="0" presId="urn:microsoft.com/office/officeart/2005/8/layout/orgChart1"/>
    <dgm:cxn modelId="{146CC59D-51A8-4A13-A3F5-46A4589A6CD9}" type="presParOf" srcId="{CB51398A-0E97-456F-B2B3-62E98BA636DC}" destId="{46D5E5E3-B85C-4965-B2C0-4D2ED884AED7}" srcOrd="1" destOrd="0" presId="urn:microsoft.com/office/officeart/2005/8/layout/orgChart1"/>
    <dgm:cxn modelId="{0D824302-F823-4E92-82FF-6F75CD13C31F}" type="presParOf" srcId="{CB51398A-0E97-456F-B2B3-62E98BA636DC}" destId="{DAA33876-889B-440D-8AB3-796427102932}" srcOrd="2" destOrd="0" presId="urn:microsoft.com/office/officeart/2005/8/layout/orgChart1"/>
    <dgm:cxn modelId="{CA6233F4-725E-4714-8977-8C7B6DFD0AE4}" type="presParOf" srcId="{5301DEA4-3FA0-40CF-AF65-A15AFB30C405}" destId="{2EB7DA77-EDEF-4D64-BB3D-E8DD23DF925B}" srcOrd="4" destOrd="0" presId="urn:microsoft.com/office/officeart/2005/8/layout/orgChart1"/>
    <dgm:cxn modelId="{1888E155-907E-4158-A36D-8EA2F7CAE1F6}" type="presParOf" srcId="{5301DEA4-3FA0-40CF-AF65-A15AFB30C405}" destId="{E66F644F-287C-484F-AB40-013DE99C69F0}" srcOrd="5" destOrd="0" presId="urn:microsoft.com/office/officeart/2005/8/layout/orgChart1"/>
    <dgm:cxn modelId="{03167DD6-DB01-47B3-AFD4-894C057A25F6}" type="presParOf" srcId="{E66F644F-287C-484F-AB40-013DE99C69F0}" destId="{376D06C3-E7A2-487B-835C-2C5B88B41985}" srcOrd="0" destOrd="0" presId="urn:microsoft.com/office/officeart/2005/8/layout/orgChart1"/>
    <dgm:cxn modelId="{2E7F78A0-F1D0-461C-B5B7-BA813DCFEE82}" type="presParOf" srcId="{376D06C3-E7A2-487B-835C-2C5B88B41985}" destId="{2FEDCF23-A7D7-48C4-90F7-290AEC7445B0}" srcOrd="0" destOrd="0" presId="urn:microsoft.com/office/officeart/2005/8/layout/orgChart1"/>
    <dgm:cxn modelId="{8940B3F1-0F60-4610-9E93-4CDF5B59BA62}" type="presParOf" srcId="{376D06C3-E7A2-487B-835C-2C5B88B41985}" destId="{74232568-AB5B-4FD9-8510-267893485549}" srcOrd="1" destOrd="0" presId="urn:microsoft.com/office/officeart/2005/8/layout/orgChart1"/>
    <dgm:cxn modelId="{91287D47-FAEE-44D5-8ED6-1C142868EF95}" type="presParOf" srcId="{E66F644F-287C-484F-AB40-013DE99C69F0}" destId="{933B7BD6-9E41-44D8-8EED-700567D2BA4A}" srcOrd="1" destOrd="0" presId="urn:microsoft.com/office/officeart/2005/8/layout/orgChart1"/>
    <dgm:cxn modelId="{52AEB286-BC21-4B2C-9900-0B658EFC3778}" type="presParOf" srcId="{E66F644F-287C-484F-AB40-013DE99C69F0}" destId="{CBD44502-ECFF-4492-8D35-E9CD1F9AF79F}" srcOrd="2" destOrd="0" presId="urn:microsoft.com/office/officeart/2005/8/layout/orgChart1"/>
    <dgm:cxn modelId="{42591B47-B984-4D8B-9BD0-725A306D8737}" type="presParOf" srcId="{624B0D06-0E55-478B-AED8-D74276E94094}" destId="{87B51DC0-D0EB-41CD-A887-67B1C3515BD4}" srcOrd="2" destOrd="0" presId="urn:microsoft.com/office/officeart/2005/8/layout/orgChart1"/>
    <dgm:cxn modelId="{DB23F596-FA97-407D-9527-5963E97A2DB8}" type="presParOf" srcId="{87B51DC0-D0EB-41CD-A887-67B1C3515BD4}" destId="{B0F4CEB0-2FC8-4C1B-8F4D-10CB1B697C98}" srcOrd="0" destOrd="0" presId="urn:microsoft.com/office/officeart/2005/8/layout/orgChart1"/>
    <dgm:cxn modelId="{93AB8529-B151-4799-915B-418E541ED993}" type="presParOf" srcId="{87B51DC0-D0EB-41CD-A887-67B1C3515BD4}" destId="{28487A5A-77D8-4BDF-B4E7-B30D4A67EA1C}" srcOrd="1" destOrd="0" presId="urn:microsoft.com/office/officeart/2005/8/layout/orgChart1"/>
    <dgm:cxn modelId="{EEF1533F-7D0C-478D-A134-FA33D708D82A}" type="presParOf" srcId="{28487A5A-77D8-4BDF-B4E7-B30D4A67EA1C}" destId="{17B38711-B94C-429C-8A9A-FC015DE0D640}" srcOrd="0" destOrd="0" presId="urn:microsoft.com/office/officeart/2005/8/layout/orgChart1"/>
    <dgm:cxn modelId="{A8C83B8D-5020-4C76-A63C-A5EC646D7DFB}" type="presParOf" srcId="{17B38711-B94C-429C-8A9A-FC015DE0D640}" destId="{8F920D64-EB11-4D65-9D5F-2A15E5940A2F}" srcOrd="0" destOrd="0" presId="urn:microsoft.com/office/officeart/2005/8/layout/orgChart1"/>
    <dgm:cxn modelId="{69941D03-8AF8-4009-B968-47775EFBC763}" type="presParOf" srcId="{17B38711-B94C-429C-8A9A-FC015DE0D640}" destId="{05D69402-609C-4F55-9C33-BAFDC7301066}" srcOrd="1" destOrd="0" presId="urn:microsoft.com/office/officeart/2005/8/layout/orgChart1"/>
    <dgm:cxn modelId="{FA38A780-CBDB-4BFD-BEEF-A6885A652C74}" type="presParOf" srcId="{28487A5A-77D8-4BDF-B4E7-B30D4A67EA1C}" destId="{00D2EA8D-FD33-4762-A6B0-A2FBDD896AEF}" srcOrd="1" destOrd="0" presId="urn:microsoft.com/office/officeart/2005/8/layout/orgChart1"/>
    <dgm:cxn modelId="{0923F252-6A9E-4E31-BA06-DCAB83F7D8A2}" type="presParOf" srcId="{28487A5A-77D8-4BDF-B4E7-B30D4A67EA1C}" destId="{441AB758-8300-4690-82E6-886F43495F06}" srcOrd="2" destOrd="0" presId="urn:microsoft.com/office/officeart/2005/8/layout/orgChart1"/>
  </dgm:cxnLst>
  <dgm:bg/>
  <dgm:whole>
    <a:ln w="28575">
      <a:noFill/>
    </a:ln>
  </dgm:whole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018FD56-9C73-48FC-8E3D-0C113896404E}" type="doc">
      <dgm:prSet loTypeId="urn:microsoft.com/office/officeart/2005/8/layout/vList6" loCatId="list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9E88D815-94C4-4BB8-BC81-EAAF2B02C34F}">
      <dgm:prSet phldrT="[Testo]" custT="1"/>
      <dgm:spPr/>
      <dgm:t>
        <a:bodyPr/>
        <a:lstStyle/>
        <a:p>
          <a:r>
            <a:rPr lang="it-IT" sz="4000" dirty="0" smtClean="0"/>
            <a:t>From </a:t>
          </a:r>
          <a:r>
            <a:rPr lang="it-IT" sz="4000" dirty="0" err="1" smtClean="0"/>
            <a:t>UniMe</a:t>
          </a:r>
          <a:r>
            <a:rPr lang="it-IT" sz="4000" dirty="0" smtClean="0"/>
            <a:t> to </a:t>
          </a:r>
          <a:r>
            <a:rPr lang="it-IT" sz="4000" dirty="0" err="1" smtClean="0"/>
            <a:t>Nis</a:t>
          </a:r>
          <a:r>
            <a:rPr lang="it-IT" sz="4000" dirty="0" smtClean="0"/>
            <a:t> </a:t>
          </a:r>
          <a:endParaRPr lang="it-IT" sz="4000" dirty="0"/>
        </a:p>
      </dgm:t>
    </dgm:pt>
    <dgm:pt modelId="{137E9B56-71ED-4FC7-967B-2BCB2E3F75AE}" type="parTrans" cxnId="{4116FB75-EF73-4DA9-88AF-EAE09B993366}">
      <dgm:prSet/>
      <dgm:spPr/>
      <dgm:t>
        <a:bodyPr/>
        <a:lstStyle/>
        <a:p>
          <a:endParaRPr lang="it-IT"/>
        </a:p>
      </dgm:t>
    </dgm:pt>
    <dgm:pt modelId="{92CA319E-6292-45D8-A849-A9F57EFE316E}" type="sibTrans" cxnId="{4116FB75-EF73-4DA9-88AF-EAE09B993366}">
      <dgm:prSet/>
      <dgm:spPr/>
      <dgm:t>
        <a:bodyPr/>
        <a:lstStyle/>
        <a:p>
          <a:endParaRPr lang="it-IT"/>
        </a:p>
      </dgm:t>
    </dgm:pt>
    <dgm:pt modelId="{3BCEE13A-2AF3-4C7E-9F65-05406CF6DA6B}">
      <dgm:prSet phldrT="[Testo]"/>
      <dgm:spPr/>
      <dgm:t>
        <a:bodyPr/>
        <a:lstStyle/>
        <a:p>
          <a:endParaRPr lang="it-IT" dirty="0"/>
        </a:p>
      </dgm:t>
    </dgm:pt>
    <dgm:pt modelId="{9F38F7F5-52E8-465A-ACAB-FF233E96F099}" type="parTrans" cxnId="{5D906068-F7BE-4428-A921-8BC2C5E2B936}">
      <dgm:prSet/>
      <dgm:spPr/>
      <dgm:t>
        <a:bodyPr/>
        <a:lstStyle/>
        <a:p>
          <a:endParaRPr lang="it-IT"/>
        </a:p>
      </dgm:t>
    </dgm:pt>
    <dgm:pt modelId="{B602449D-7C82-4146-8ADF-B6DE07603C61}" type="sibTrans" cxnId="{5D906068-F7BE-4428-A921-8BC2C5E2B936}">
      <dgm:prSet/>
      <dgm:spPr/>
      <dgm:t>
        <a:bodyPr/>
        <a:lstStyle/>
        <a:p>
          <a:endParaRPr lang="it-IT"/>
        </a:p>
      </dgm:t>
    </dgm:pt>
    <dgm:pt modelId="{DCD31E7D-B451-4DEB-8DED-85222979DA6B}">
      <dgm:prSet phldrT="[Testo]"/>
      <dgm:spPr/>
      <dgm:t>
        <a:bodyPr/>
        <a:lstStyle/>
        <a:p>
          <a:r>
            <a:rPr lang="it-IT" dirty="0" smtClean="0"/>
            <a:t>2 SMS x 5 </a:t>
          </a:r>
          <a:r>
            <a:rPr lang="it-IT" dirty="0" err="1" smtClean="0"/>
            <a:t>months</a:t>
          </a:r>
          <a:r>
            <a:rPr lang="it-IT" dirty="0" smtClean="0"/>
            <a:t> </a:t>
          </a:r>
          <a:r>
            <a:rPr lang="it-IT" dirty="0" err="1" smtClean="0"/>
            <a:t>each</a:t>
          </a:r>
          <a:r>
            <a:rPr lang="it-IT" dirty="0" smtClean="0"/>
            <a:t> </a:t>
          </a:r>
          <a:endParaRPr lang="it-IT" dirty="0"/>
        </a:p>
      </dgm:t>
    </dgm:pt>
    <dgm:pt modelId="{0F0855F6-63FB-4C40-8CDE-44706055D86C}" type="sibTrans" cxnId="{6C724C17-7B72-4D13-A816-C39E40A1C716}">
      <dgm:prSet/>
      <dgm:spPr/>
      <dgm:t>
        <a:bodyPr/>
        <a:lstStyle/>
        <a:p>
          <a:endParaRPr lang="it-IT"/>
        </a:p>
      </dgm:t>
    </dgm:pt>
    <dgm:pt modelId="{829BBD71-EF32-4BBA-8C40-C22ABC7F1DCD}" type="parTrans" cxnId="{6C724C17-7B72-4D13-A816-C39E40A1C716}">
      <dgm:prSet/>
      <dgm:spPr/>
      <dgm:t>
        <a:bodyPr/>
        <a:lstStyle/>
        <a:p>
          <a:endParaRPr lang="it-IT"/>
        </a:p>
      </dgm:t>
    </dgm:pt>
    <dgm:pt modelId="{9F05529B-5079-4D4D-9B1F-F39D505F40EF}">
      <dgm:prSet phldrT="[Testo]"/>
      <dgm:spPr/>
      <dgm:t>
        <a:bodyPr/>
        <a:lstStyle/>
        <a:p>
          <a:r>
            <a:rPr lang="it-IT" dirty="0" smtClean="0"/>
            <a:t>2 STA x 7 </a:t>
          </a:r>
          <a:r>
            <a:rPr lang="it-IT" dirty="0" err="1" smtClean="0"/>
            <a:t>days</a:t>
          </a:r>
          <a:r>
            <a:rPr lang="it-IT" dirty="0" smtClean="0"/>
            <a:t> </a:t>
          </a:r>
          <a:r>
            <a:rPr lang="it-IT" dirty="0" err="1" smtClean="0"/>
            <a:t>each</a:t>
          </a:r>
          <a:r>
            <a:rPr lang="it-IT" dirty="0" smtClean="0"/>
            <a:t> </a:t>
          </a:r>
          <a:endParaRPr lang="it-IT" dirty="0"/>
        </a:p>
      </dgm:t>
    </dgm:pt>
    <dgm:pt modelId="{F97513DC-4A1A-4686-8FF7-E1E2D68B9A56}" type="sibTrans" cxnId="{1785E590-7CA4-440B-B3F3-BA9EEBF00227}">
      <dgm:prSet/>
      <dgm:spPr/>
      <dgm:t>
        <a:bodyPr/>
        <a:lstStyle/>
        <a:p>
          <a:endParaRPr lang="it-IT"/>
        </a:p>
      </dgm:t>
    </dgm:pt>
    <dgm:pt modelId="{FCF420C0-0434-44C0-A4E8-45FFE23C517D}" type="parTrans" cxnId="{1785E590-7CA4-440B-B3F3-BA9EEBF00227}">
      <dgm:prSet/>
      <dgm:spPr/>
      <dgm:t>
        <a:bodyPr/>
        <a:lstStyle/>
        <a:p>
          <a:endParaRPr lang="it-IT"/>
        </a:p>
      </dgm:t>
    </dgm:pt>
    <dgm:pt modelId="{9A3FE1CB-7020-49A9-B140-225045903159}">
      <dgm:prSet phldrT="[Testo]" custT="1"/>
      <dgm:spPr/>
      <dgm:t>
        <a:bodyPr/>
        <a:lstStyle/>
        <a:p>
          <a:r>
            <a:rPr lang="it-IT" sz="4000" dirty="0" smtClean="0"/>
            <a:t>From </a:t>
          </a:r>
          <a:r>
            <a:rPr lang="it-IT" sz="4000" dirty="0" err="1" smtClean="0"/>
            <a:t>Nis</a:t>
          </a:r>
          <a:r>
            <a:rPr lang="it-IT" sz="4000" dirty="0" smtClean="0"/>
            <a:t>  to </a:t>
          </a:r>
          <a:r>
            <a:rPr lang="it-IT" sz="4000" dirty="0" err="1" smtClean="0"/>
            <a:t>UniMe</a:t>
          </a:r>
          <a:r>
            <a:rPr lang="it-IT" sz="4000" dirty="0" smtClean="0"/>
            <a:t>  </a:t>
          </a:r>
          <a:endParaRPr lang="it-IT" sz="4000" dirty="0"/>
        </a:p>
      </dgm:t>
    </dgm:pt>
    <dgm:pt modelId="{E8CE6A97-1FC4-405B-84EC-5BB6F3F93ABE}" type="sibTrans" cxnId="{9583A252-AC5F-4C3D-B28B-CC103E56EB64}">
      <dgm:prSet/>
      <dgm:spPr/>
      <dgm:t>
        <a:bodyPr/>
        <a:lstStyle/>
        <a:p>
          <a:endParaRPr lang="it-IT"/>
        </a:p>
      </dgm:t>
    </dgm:pt>
    <dgm:pt modelId="{2710DACB-895A-4767-94C9-6E5B06FE29A7}" type="parTrans" cxnId="{9583A252-AC5F-4C3D-B28B-CC103E56EB64}">
      <dgm:prSet/>
      <dgm:spPr/>
      <dgm:t>
        <a:bodyPr/>
        <a:lstStyle/>
        <a:p>
          <a:endParaRPr lang="it-IT"/>
        </a:p>
      </dgm:t>
    </dgm:pt>
    <dgm:pt modelId="{93219C94-72BE-4D06-A44F-B913E7297654}">
      <dgm:prSet phldrT="[Testo]"/>
      <dgm:spPr/>
      <dgm:t>
        <a:bodyPr/>
        <a:lstStyle/>
        <a:p>
          <a:r>
            <a:rPr lang="it-IT" dirty="0" smtClean="0"/>
            <a:t>2 SMT x 5 </a:t>
          </a:r>
          <a:r>
            <a:rPr lang="it-IT" dirty="0" err="1" smtClean="0"/>
            <a:t>months</a:t>
          </a:r>
          <a:r>
            <a:rPr lang="it-IT" dirty="0" smtClean="0"/>
            <a:t> </a:t>
          </a:r>
          <a:r>
            <a:rPr lang="it-IT" dirty="0" err="1" smtClean="0"/>
            <a:t>each</a:t>
          </a:r>
          <a:endParaRPr lang="it-IT" dirty="0"/>
        </a:p>
      </dgm:t>
    </dgm:pt>
    <dgm:pt modelId="{243DDF36-6F31-4138-9293-D4C1A994F4B6}" type="sibTrans" cxnId="{14FE8F69-3C3F-4741-835B-0C99C96DB04A}">
      <dgm:prSet/>
      <dgm:spPr/>
      <dgm:t>
        <a:bodyPr/>
        <a:lstStyle/>
        <a:p>
          <a:endParaRPr lang="it-IT"/>
        </a:p>
      </dgm:t>
    </dgm:pt>
    <dgm:pt modelId="{1263FDCA-1C0D-4619-BC95-11171F04CAA5}" type="parTrans" cxnId="{14FE8F69-3C3F-4741-835B-0C99C96DB04A}">
      <dgm:prSet/>
      <dgm:spPr/>
      <dgm:t>
        <a:bodyPr/>
        <a:lstStyle/>
        <a:p>
          <a:endParaRPr lang="it-IT"/>
        </a:p>
      </dgm:t>
    </dgm:pt>
    <dgm:pt modelId="{B2A47A58-8511-4324-B67E-640B304AC4E5}">
      <dgm:prSet phldrT="[Testo]"/>
      <dgm:spPr/>
      <dgm:t>
        <a:bodyPr/>
        <a:lstStyle/>
        <a:p>
          <a:r>
            <a:rPr lang="it-IT" dirty="0" smtClean="0"/>
            <a:t>2 STT x 7 </a:t>
          </a:r>
          <a:r>
            <a:rPr lang="it-IT" dirty="0" err="1" smtClean="0"/>
            <a:t>days</a:t>
          </a:r>
          <a:r>
            <a:rPr lang="it-IT" dirty="0" smtClean="0"/>
            <a:t> </a:t>
          </a:r>
          <a:r>
            <a:rPr lang="it-IT" dirty="0" err="1" smtClean="0"/>
            <a:t>each</a:t>
          </a:r>
          <a:endParaRPr lang="it-IT" dirty="0"/>
        </a:p>
      </dgm:t>
    </dgm:pt>
    <dgm:pt modelId="{9852BC58-A54B-4201-B7CD-DD1E7783E7F5}" type="sibTrans" cxnId="{3081A81E-C4D2-4A59-BD21-0C18AAEA7E62}">
      <dgm:prSet/>
      <dgm:spPr/>
      <dgm:t>
        <a:bodyPr/>
        <a:lstStyle/>
        <a:p>
          <a:endParaRPr lang="it-IT"/>
        </a:p>
      </dgm:t>
    </dgm:pt>
    <dgm:pt modelId="{F79752D5-9B61-4935-9D01-F5BD56EC4DA6}" type="parTrans" cxnId="{3081A81E-C4D2-4A59-BD21-0C18AAEA7E62}">
      <dgm:prSet/>
      <dgm:spPr/>
      <dgm:t>
        <a:bodyPr/>
        <a:lstStyle/>
        <a:p>
          <a:endParaRPr lang="it-IT"/>
        </a:p>
      </dgm:t>
    </dgm:pt>
    <dgm:pt modelId="{001675B1-3392-4957-BCB6-AB0F6842F6C1}">
      <dgm:prSet phldrT="[Testo]"/>
      <dgm:spPr/>
      <dgm:t>
        <a:bodyPr/>
        <a:lstStyle/>
        <a:p>
          <a:r>
            <a:rPr lang="it-IT" dirty="0" smtClean="0"/>
            <a:t>2 STT x 15 </a:t>
          </a:r>
          <a:r>
            <a:rPr lang="it-IT" dirty="0" err="1" smtClean="0"/>
            <a:t>days</a:t>
          </a:r>
          <a:r>
            <a:rPr lang="it-IT" dirty="0" smtClean="0"/>
            <a:t> </a:t>
          </a:r>
          <a:r>
            <a:rPr lang="it-IT" dirty="0" err="1" smtClean="0"/>
            <a:t>each</a:t>
          </a:r>
          <a:endParaRPr lang="it-IT" dirty="0"/>
        </a:p>
      </dgm:t>
    </dgm:pt>
    <dgm:pt modelId="{7F62E768-FAE1-4091-A71D-294520AC7458}" type="sibTrans" cxnId="{475AE3C8-A8F9-4A91-9D83-D5C7905A3A5A}">
      <dgm:prSet/>
      <dgm:spPr/>
      <dgm:t>
        <a:bodyPr/>
        <a:lstStyle/>
        <a:p>
          <a:endParaRPr lang="it-IT"/>
        </a:p>
      </dgm:t>
    </dgm:pt>
    <dgm:pt modelId="{AF792EDC-7EFF-4389-87AA-806AB21B0D6C}" type="parTrans" cxnId="{475AE3C8-A8F9-4A91-9D83-D5C7905A3A5A}">
      <dgm:prSet/>
      <dgm:spPr/>
      <dgm:t>
        <a:bodyPr/>
        <a:lstStyle/>
        <a:p>
          <a:endParaRPr lang="it-IT"/>
        </a:p>
      </dgm:t>
    </dgm:pt>
    <dgm:pt modelId="{6D5E7B2A-FABB-45A1-9193-94A26C7BB3EA}">
      <dgm:prSet phldrT="[Testo]"/>
      <dgm:spPr/>
      <dgm:t>
        <a:bodyPr/>
        <a:lstStyle/>
        <a:p>
          <a:r>
            <a:rPr lang="it-IT" dirty="0" smtClean="0"/>
            <a:t>2 STT x 30 </a:t>
          </a:r>
          <a:r>
            <a:rPr lang="it-IT" dirty="0" err="1" smtClean="0"/>
            <a:t>days</a:t>
          </a:r>
          <a:r>
            <a:rPr lang="it-IT" dirty="0" smtClean="0"/>
            <a:t> </a:t>
          </a:r>
          <a:r>
            <a:rPr lang="it-IT" dirty="0" err="1" smtClean="0"/>
            <a:t>eaoh</a:t>
          </a:r>
          <a:r>
            <a:rPr lang="it-IT" dirty="0" smtClean="0"/>
            <a:t> </a:t>
          </a:r>
          <a:endParaRPr lang="it-IT" dirty="0"/>
        </a:p>
      </dgm:t>
    </dgm:pt>
    <dgm:pt modelId="{02BD3653-885E-4CC1-9F0C-C5A79AED01A2}" type="sibTrans" cxnId="{AE8349E6-9C4C-42D0-BCCC-4D3206D84562}">
      <dgm:prSet/>
      <dgm:spPr/>
      <dgm:t>
        <a:bodyPr/>
        <a:lstStyle/>
        <a:p>
          <a:endParaRPr lang="it-IT"/>
        </a:p>
      </dgm:t>
    </dgm:pt>
    <dgm:pt modelId="{3F707F52-C37F-41DE-95EE-82FDA150704D}" type="parTrans" cxnId="{AE8349E6-9C4C-42D0-BCCC-4D3206D84562}">
      <dgm:prSet/>
      <dgm:spPr/>
      <dgm:t>
        <a:bodyPr/>
        <a:lstStyle/>
        <a:p>
          <a:endParaRPr lang="it-IT"/>
        </a:p>
      </dgm:t>
    </dgm:pt>
    <dgm:pt modelId="{BF84D1C8-3D45-4022-91F0-F9DF8CDE53A0}">
      <dgm:prSet phldrT="[Testo]"/>
      <dgm:spPr/>
      <dgm:t>
        <a:bodyPr/>
        <a:lstStyle/>
        <a:p>
          <a:endParaRPr lang="it-IT" dirty="0"/>
        </a:p>
      </dgm:t>
    </dgm:pt>
    <dgm:pt modelId="{47D60758-0036-4E45-A513-9724B3052584}" type="parTrans" cxnId="{4E925F4F-B370-4FDA-9C3E-0D62A85B4F20}">
      <dgm:prSet/>
      <dgm:spPr/>
      <dgm:t>
        <a:bodyPr/>
        <a:lstStyle/>
        <a:p>
          <a:endParaRPr lang="it-IT"/>
        </a:p>
      </dgm:t>
    </dgm:pt>
    <dgm:pt modelId="{1A37C7AA-E6D5-4F9F-8B68-58FA7786268D}" type="sibTrans" cxnId="{4E925F4F-B370-4FDA-9C3E-0D62A85B4F20}">
      <dgm:prSet/>
      <dgm:spPr/>
      <dgm:t>
        <a:bodyPr/>
        <a:lstStyle/>
        <a:p>
          <a:endParaRPr lang="it-IT"/>
        </a:p>
      </dgm:t>
    </dgm:pt>
    <dgm:pt modelId="{B71C984A-A5A3-4980-B456-E8C4440F1F7B}" type="pres">
      <dgm:prSet presAssocID="{4018FD56-9C73-48FC-8E3D-0C113896404E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it-IT"/>
        </a:p>
      </dgm:t>
    </dgm:pt>
    <dgm:pt modelId="{6D690487-AA1B-41E8-9DDC-CDF61C6C52ED}" type="pres">
      <dgm:prSet presAssocID="{9E88D815-94C4-4BB8-BC81-EAAF2B02C34F}" presName="linNode" presStyleCnt="0"/>
      <dgm:spPr/>
    </dgm:pt>
    <dgm:pt modelId="{25453678-0C05-400B-BC0E-05D0F08A5876}" type="pres">
      <dgm:prSet presAssocID="{9E88D815-94C4-4BB8-BC81-EAAF2B02C34F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5BBD1D3-1B26-4A89-B66F-03D2392D515D}" type="pres">
      <dgm:prSet presAssocID="{9E88D815-94C4-4BB8-BC81-EAAF2B02C34F}" presName="childShp" presStyleLbl="bgAccFollowNode1" presStyleIdx="0" presStyleCnt="2" custAng="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2BCE786-5957-4CE2-B18F-E88500665232}" type="pres">
      <dgm:prSet presAssocID="{92CA319E-6292-45D8-A849-A9F57EFE316E}" presName="spacing" presStyleCnt="0"/>
      <dgm:spPr/>
    </dgm:pt>
    <dgm:pt modelId="{3A07D318-339D-48B3-9579-E87313E890E8}" type="pres">
      <dgm:prSet presAssocID="{9A3FE1CB-7020-49A9-B140-225045903159}" presName="linNode" presStyleCnt="0"/>
      <dgm:spPr/>
    </dgm:pt>
    <dgm:pt modelId="{033BA912-76CB-4A41-8016-74409C57ED99}" type="pres">
      <dgm:prSet presAssocID="{9A3FE1CB-7020-49A9-B140-225045903159}" presName="parentShp" presStyleLbl="node1" presStyleIdx="1" presStyleCnt="2" custAng="0" custLinFactNeighborX="0" custLinFactNeighborY="-241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F743403-2A86-4EA8-B370-04B4C1B9F21E}" type="pres">
      <dgm:prSet presAssocID="{9A3FE1CB-7020-49A9-B140-225045903159}" presName="childShp" presStyleLbl="bgAccFollowNode1" presStyleIdx="1" presStyleCnt="2" custAng="0" custLinFactNeighborX="7137" custLinFactNeighborY="-241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3081A81E-C4D2-4A59-BD21-0C18AAEA7E62}" srcId="{9A3FE1CB-7020-49A9-B140-225045903159}" destId="{B2A47A58-8511-4324-B67E-640B304AC4E5}" srcOrd="2" destOrd="0" parTransId="{F79752D5-9B61-4935-9D01-F5BD56EC4DA6}" sibTransId="{9852BC58-A54B-4201-B7CD-DD1E7783E7F5}"/>
    <dgm:cxn modelId="{AE8349E6-9C4C-42D0-BCCC-4D3206D84562}" srcId="{9A3FE1CB-7020-49A9-B140-225045903159}" destId="{6D5E7B2A-FABB-45A1-9193-94A26C7BB3EA}" srcOrd="4" destOrd="0" parTransId="{3F707F52-C37F-41DE-95EE-82FDA150704D}" sibTransId="{02BD3653-885E-4CC1-9F0C-C5A79AED01A2}"/>
    <dgm:cxn modelId="{14FE8F69-3C3F-4741-835B-0C99C96DB04A}" srcId="{9A3FE1CB-7020-49A9-B140-225045903159}" destId="{93219C94-72BE-4D06-A44F-B913E7297654}" srcOrd="1" destOrd="0" parTransId="{1263FDCA-1C0D-4619-BC95-11171F04CAA5}" sibTransId="{243DDF36-6F31-4138-9293-D4C1A994F4B6}"/>
    <dgm:cxn modelId="{80093A56-AB25-453B-995E-2212E807C796}" type="presOf" srcId="{DCD31E7D-B451-4DEB-8DED-85222979DA6B}" destId="{75BBD1D3-1B26-4A89-B66F-03D2392D515D}" srcOrd="0" destOrd="1" presId="urn:microsoft.com/office/officeart/2005/8/layout/vList6"/>
    <dgm:cxn modelId="{1785E590-7CA4-440B-B3F3-BA9EEBF00227}" srcId="{9E88D815-94C4-4BB8-BC81-EAAF2B02C34F}" destId="{9F05529B-5079-4D4D-9B1F-F39D505F40EF}" srcOrd="2" destOrd="0" parTransId="{FCF420C0-0434-44C0-A4E8-45FFE23C517D}" sibTransId="{F97513DC-4A1A-4686-8FF7-E1E2D68B9A56}"/>
    <dgm:cxn modelId="{FE89FA41-C467-4271-A098-4DD912F58850}" type="presOf" srcId="{4018FD56-9C73-48FC-8E3D-0C113896404E}" destId="{B71C984A-A5A3-4980-B456-E8C4440F1F7B}" srcOrd="0" destOrd="0" presId="urn:microsoft.com/office/officeart/2005/8/layout/vList6"/>
    <dgm:cxn modelId="{E9510256-6CE8-4848-9B4E-700125B28735}" type="presOf" srcId="{9F05529B-5079-4D4D-9B1F-F39D505F40EF}" destId="{75BBD1D3-1B26-4A89-B66F-03D2392D515D}" srcOrd="0" destOrd="2" presId="urn:microsoft.com/office/officeart/2005/8/layout/vList6"/>
    <dgm:cxn modelId="{E1796EEF-0BAF-425C-81AA-F20387D26CA3}" type="presOf" srcId="{9E88D815-94C4-4BB8-BC81-EAAF2B02C34F}" destId="{25453678-0C05-400B-BC0E-05D0F08A5876}" srcOrd="0" destOrd="0" presId="urn:microsoft.com/office/officeart/2005/8/layout/vList6"/>
    <dgm:cxn modelId="{4D453BD3-2D53-43B3-9BB2-A5752720F30E}" type="presOf" srcId="{001675B1-3392-4957-BCB6-AB0F6842F6C1}" destId="{4F743403-2A86-4EA8-B370-04B4C1B9F21E}" srcOrd="0" destOrd="3" presId="urn:microsoft.com/office/officeart/2005/8/layout/vList6"/>
    <dgm:cxn modelId="{6C724C17-7B72-4D13-A816-C39E40A1C716}" srcId="{9E88D815-94C4-4BB8-BC81-EAAF2B02C34F}" destId="{DCD31E7D-B451-4DEB-8DED-85222979DA6B}" srcOrd="1" destOrd="0" parTransId="{829BBD71-EF32-4BBA-8C40-C22ABC7F1DCD}" sibTransId="{0F0855F6-63FB-4C40-8CDE-44706055D86C}"/>
    <dgm:cxn modelId="{DF65E23B-165F-461A-8A0B-FE92F980C2C9}" type="presOf" srcId="{93219C94-72BE-4D06-A44F-B913E7297654}" destId="{4F743403-2A86-4EA8-B370-04B4C1B9F21E}" srcOrd="0" destOrd="1" presId="urn:microsoft.com/office/officeart/2005/8/layout/vList6"/>
    <dgm:cxn modelId="{4E925F4F-B370-4FDA-9C3E-0D62A85B4F20}" srcId="{9A3FE1CB-7020-49A9-B140-225045903159}" destId="{BF84D1C8-3D45-4022-91F0-F9DF8CDE53A0}" srcOrd="0" destOrd="0" parTransId="{47D60758-0036-4E45-A513-9724B3052584}" sibTransId="{1A37C7AA-E6D5-4F9F-8B68-58FA7786268D}"/>
    <dgm:cxn modelId="{5D906068-F7BE-4428-A921-8BC2C5E2B936}" srcId="{9E88D815-94C4-4BB8-BC81-EAAF2B02C34F}" destId="{3BCEE13A-2AF3-4C7E-9F65-05406CF6DA6B}" srcOrd="0" destOrd="0" parTransId="{9F38F7F5-52E8-465A-ACAB-FF233E96F099}" sibTransId="{B602449D-7C82-4146-8ADF-B6DE07603C61}"/>
    <dgm:cxn modelId="{4116FB75-EF73-4DA9-88AF-EAE09B993366}" srcId="{4018FD56-9C73-48FC-8E3D-0C113896404E}" destId="{9E88D815-94C4-4BB8-BC81-EAAF2B02C34F}" srcOrd="0" destOrd="0" parTransId="{137E9B56-71ED-4FC7-967B-2BCB2E3F75AE}" sibTransId="{92CA319E-6292-45D8-A849-A9F57EFE316E}"/>
    <dgm:cxn modelId="{24E400BF-BC97-4404-9626-FC1DE69FF264}" type="presOf" srcId="{6D5E7B2A-FABB-45A1-9193-94A26C7BB3EA}" destId="{4F743403-2A86-4EA8-B370-04B4C1B9F21E}" srcOrd="0" destOrd="4" presId="urn:microsoft.com/office/officeart/2005/8/layout/vList6"/>
    <dgm:cxn modelId="{9583A252-AC5F-4C3D-B28B-CC103E56EB64}" srcId="{4018FD56-9C73-48FC-8E3D-0C113896404E}" destId="{9A3FE1CB-7020-49A9-B140-225045903159}" srcOrd="1" destOrd="0" parTransId="{2710DACB-895A-4767-94C9-6E5B06FE29A7}" sibTransId="{E8CE6A97-1FC4-405B-84EC-5BB6F3F93ABE}"/>
    <dgm:cxn modelId="{475AE3C8-A8F9-4A91-9D83-D5C7905A3A5A}" srcId="{9A3FE1CB-7020-49A9-B140-225045903159}" destId="{001675B1-3392-4957-BCB6-AB0F6842F6C1}" srcOrd="3" destOrd="0" parTransId="{AF792EDC-7EFF-4389-87AA-806AB21B0D6C}" sibTransId="{7F62E768-FAE1-4091-A71D-294520AC7458}"/>
    <dgm:cxn modelId="{2607C022-A5DF-4CF5-9841-8147E61A42A6}" type="presOf" srcId="{3BCEE13A-2AF3-4C7E-9F65-05406CF6DA6B}" destId="{75BBD1D3-1B26-4A89-B66F-03D2392D515D}" srcOrd="0" destOrd="0" presId="urn:microsoft.com/office/officeart/2005/8/layout/vList6"/>
    <dgm:cxn modelId="{F22569C7-9968-45AC-803D-69ECCA92FD9A}" type="presOf" srcId="{9A3FE1CB-7020-49A9-B140-225045903159}" destId="{033BA912-76CB-4A41-8016-74409C57ED99}" srcOrd="0" destOrd="0" presId="urn:microsoft.com/office/officeart/2005/8/layout/vList6"/>
    <dgm:cxn modelId="{B96700C2-E185-4347-8521-080ACEFACCF9}" type="presOf" srcId="{BF84D1C8-3D45-4022-91F0-F9DF8CDE53A0}" destId="{4F743403-2A86-4EA8-B370-04B4C1B9F21E}" srcOrd="0" destOrd="0" presId="urn:microsoft.com/office/officeart/2005/8/layout/vList6"/>
    <dgm:cxn modelId="{D0A1E401-1C72-4FF8-87E0-7068D7A152FB}" type="presOf" srcId="{B2A47A58-8511-4324-B67E-640B304AC4E5}" destId="{4F743403-2A86-4EA8-B370-04B4C1B9F21E}" srcOrd="0" destOrd="2" presId="urn:microsoft.com/office/officeart/2005/8/layout/vList6"/>
    <dgm:cxn modelId="{AA0E5928-3B20-4FB7-861C-35E49CD8025C}" type="presParOf" srcId="{B71C984A-A5A3-4980-B456-E8C4440F1F7B}" destId="{6D690487-AA1B-41E8-9DDC-CDF61C6C52ED}" srcOrd="0" destOrd="0" presId="urn:microsoft.com/office/officeart/2005/8/layout/vList6"/>
    <dgm:cxn modelId="{B9A4F7AE-D020-446D-8AF7-0D4636C2D796}" type="presParOf" srcId="{6D690487-AA1B-41E8-9DDC-CDF61C6C52ED}" destId="{25453678-0C05-400B-BC0E-05D0F08A5876}" srcOrd="0" destOrd="0" presId="urn:microsoft.com/office/officeart/2005/8/layout/vList6"/>
    <dgm:cxn modelId="{039B8D0C-BD22-483D-99F5-AD8F5799ECE9}" type="presParOf" srcId="{6D690487-AA1B-41E8-9DDC-CDF61C6C52ED}" destId="{75BBD1D3-1B26-4A89-B66F-03D2392D515D}" srcOrd="1" destOrd="0" presId="urn:microsoft.com/office/officeart/2005/8/layout/vList6"/>
    <dgm:cxn modelId="{B6DB083C-AA65-40F5-876E-3FD5B977F6FB}" type="presParOf" srcId="{B71C984A-A5A3-4980-B456-E8C4440F1F7B}" destId="{B2BCE786-5957-4CE2-B18F-E88500665232}" srcOrd="1" destOrd="0" presId="urn:microsoft.com/office/officeart/2005/8/layout/vList6"/>
    <dgm:cxn modelId="{FF6A65EC-0FB7-4AF7-80C0-63839E917847}" type="presParOf" srcId="{B71C984A-A5A3-4980-B456-E8C4440F1F7B}" destId="{3A07D318-339D-48B3-9579-E87313E890E8}" srcOrd="2" destOrd="0" presId="urn:microsoft.com/office/officeart/2005/8/layout/vList6"/>
    <dgm:cxn modelId="{4B691905-720A-4905-8021-369260751827}" type="presParOf" srcId="{3A07D318-339D-48B3-9579-E87313E890E8}" destId="{033BA912-76CB-4A41-8016-74409C57ED99}" srcOrd="0" destOrd="0" presId="urn:microsoft.com/office/officeart/2005/8/layout/vList6"/>
    <dgm:cxn modelId="{D0C8163A-A737-48BE-84A5-69D249C5C05A}" type="presParOf" srcId="{3A07D318-339D-48B3-9579-E87313E890E8}" destId="{4F743403-2A86-4EA8-B370-04B4C1B9F21E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6F296D2-D945-4EE2-9954-16ACA94FE7E2}" type="doc">
      <dgm:prSet loTypeId="urn:microsoft.com/office/officeart/2005/8/layout/arrow5" loCatId="process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it-IT"/>
        </a:p>
      </dgm:t>
    </dgm:pt>
    <dgm:pt modelId="{7CB4D396-D74A-45FF-90D9-44DFCA2A5EFC}" type="pres">
      <dgm:prSet presAssocID="{96F296D2-D945-4EE2-9954-16ACA94FE7E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</dgm:ptLst>
  <dgm:cxnLst>
    <dgm:cxn modelId="{5806A4BF-2058-4FF7-8C1D-6332DDD40178}" type="presOf" srcId="{96F296D2-D945-4EE2-9954-16ACA94FE7E2}" destId="{7CB4D396-D74A-45FF-90D9-44DFCA2A5EFC}" srcOrd="0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xmlns="" relId="rId1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0F4CEB0-2FC8-4C1B-8F4D-10CB1B697C98}">
      <dsp:nvSpPr>
        <dsp:cNvPr id="0" name=""/>
        <dsp:cNvSpPr/>
      </dsp:nvSpPr>
      <dsp:spPr>
        <a:xfrm>
          <a:off x="4068789" y="1723989"/>
          <a:ext cx="266144" cy="1165965"/>
        </a:xfrm>
        <a:custGeom>
          <a:avLst/>
          <a:gdLst/>
          <a:ahLst/>
          <a:cxnLst/>
          <a:rect l="0" t="0" r="0" b="0"/>
          <a:pathLst>
            <a:path>
              <a:moveTo>
                <a:pt x="266144" y="0"/>
              </a:moveTo>
              <a:lnTo>
                <a:pt x="266144" y="1165965"/>
              </a:lnTo>
              <a:lnTo>
                <a:pt x="0" y="116596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B7DA77-EDEF-4D64-BB3D-E8DD23DF925B}">
      <dsp:nvSpPr>
        <dsp:cNvPr id="0" name=""/>
        <dsp:cNvSpPr/>
      </dsp:nvSpPr>
      <dsp:spPr>
        <a:xfrm>
          <a:off x="4334933" y="1723989"/>
          <a:ext cx="3066997" cy="23319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65787"/>
              </a:lnTo>
              <a:lnTo>
                <a:pt x="3066997" y="2065787"/>
              </a:lnTo>
              <a:lnTo>
                <a:pt x="3066997" y="233193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BE8D32-B0CB-4A91-9E4A-0F00501109FA}">
      <dsp:nvSpPr>
        <dsp:cNvPr id="0" name=""/>
        <dsp:cNvSpPr/>
      </dsp:nvSpPr>
      <dsp:spPr>
        <a:xfrm>
          <a:off x="4289213" y="1723989"/>
          <a:ext cx="91440" cy="233193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3193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8ADE27-81AC-459B-86DC-52032649C20F}">
      <dsp:nvSpPr>
        <dsp:cNvPr id="0" name=""/>
        <dsp:cNvSpPr/>
      </dsp:nvSpPr>
      <dsp:spPr>
        <a:xfrm>
          <a:off x="1267936" y="1723989"/>
          <a:ext cx="3066997" cy="2331931"/>
        </a:xfrm>
        <a:custGeom>
          <a:avLst/>
          <a:gdLst/>
          <a:ahLst/>
          <a:cxnLst/>
          <a:rect l="0" t="0" r="0" b="0"/>
          <a:pathLst>
            <a:path>
              <a:moveTo>
                <a:pt x="3066997" y="0"/>
              </a:moveTo>
              <a:lnTo>
                <a:pt x="3066997" y="2065787"/>
              </a:lnTo>
              <a:lnTo>
                <a:pt x="0" y="2065787"/>
              </a:lnTo>
              <a:lnTo>
                <a:pt x="0" y="233193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5EADEF-236C-4758-9DE3-986A20ABAD01}">
      <dsp:nvSpPr>
        <dsp:cNvPr id="0" name=""/>
        <dsp:cNvSpPr/>
      </dsp:nvSpPr>
      <dsp:spPr>
        <a:xfrm>
          <a:off x="3067579" y="456635"/>
          <a:ext cx="2534708" cy="12673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300" kern="1200" dirty="0" err="1" smtClean="0"/>
            <a:t>Internationalization</a:t>
          </a:r>
          <a:r>
            <a:rPr lang="it-IT" sz="2300" kern="1200" dirty="0" smtClean="0"/>
            <a:t> and </a:t>
          </a:r>
          <a:r>
            <a:rPr lang="it-IT" sz="2300" kern="1200" dirty="0" err="1" smtClean="0"/>
            <a:t>scientific</a:t>
          </a:r>
          <a:r>
            <a:rPr lang="it-IT" sz="2300" kern="1200" dirty="0" smtClean="0"/>
            <a:t>  </a:t>
          </a:r>
          <a:r>
            <a:rPr lang="it-IT" sz="2300" kern="1200" dirty="0" err="1" smtClean="0"/>
            <a:t>research</a:t>
          </a:r>
          <a:r>
            <a:rPr lang="it-IT" sz="2300" kern="1200" dirty="0" smtClean="0"/>
            <a:t> Special Unit</a:t>
          </a:r>
          <a:endParaRPr lang="en-US" sz="2300" kern="1200" dirty="0"/>
        </a:p>
      </dsp:txBody>
      <dsp:txXfrm>
        <a:off x="3067579" y="456635"/>
        <a:ext cx="2534708" cy="1267354"/>
      </dsp:txXfrm>
    </dsp:sp>
    <dsp:sp modelId="{B305BCD8-7B72-4A61-BC31-553EB271914A}">
      <dsp:nvSpPr>
        <dsp:cNvPr id="0" name=""/>
        <dsp:cNvSpPr/>
      </dsp:nvSpPr>
      <dsp:spPr>
        <a:xfrm>
          <a:off x="582" y="4055921"/>
          <a:ext cx="2534708" cy="12673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300" kern="1200" dirty="0" smtClean="0"/>
            <a:t>Erasmus </a:t>
          </a:r>
          <a:r>
            <a:rPr lang="it-IT" sz="2300" kern="1200" dirty="0" err="1" smtClean="0"/>
            <a:t>Mobility</a:t>
          </a:r>
          <a:r>
            <a:rPr lang="it-IT" sz="2300" kern="1200" dirty="0" smtClean="0"/>
            <a:t> Office</a:t>
          </a:r>
          <a:endParaRPr lang="en-US" sz="2300" kern="1200" dirty="0"/>
        </a:p>
      </dsp:txBody>
      <dsp:txXfrm>
        <a:off x="582" y="4055921"/>
        <a:ext cx="2534708" cy="1267354"/>
      </dsp:txXfrm>
    </dsp:sp>
    <dsp:sp modelId="{5B701DAA-D288-4E48-9DA8-B1528D5443D2}">
      <dsp:nvSpPr>
        <dsp:cNvPr id="0" name=""/>
        <dsp:cNvSpPr/>
      </dsp:nvSpPr>
      <dsp:spPr>
        <a:xfrm>
          <a:off x="3067579" y="4055921"/>
          <a:ext cx="2534708" cy="12673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300" kern="1200" dirty="0" err="1" smtClean="0"/>
            <a:t>European</a:t>
          </a:r>
          <a:r>
            <a:rPr lang="it-IT" sz="2300" kern="1200" dirty="0" smtClean="0"/>
            <a:t> </a:t>
          </a:r>
          <a:r>
            <a:rPr lang="it-IT" sz="2300" kern="1200" dirty="0" err="1" smtClean="0"/>
            <a:t>Programmes</a:t>
          </a:r>
          <a:r>
            <a:rPr lang="it-IT" sz="2300" kern="1200" dirty="0" smtClean="0"/>
            <a:t> office </a:t>
          </a:r>
          <a:endParaRPr lang="en-US" sz="2300" kern="1200" dirty="0"/>
        </a:p>
      </dsp:txBody>
      <dsp:txXfrm>
        <a:off x="3067579" y="4055921"/>
        <a:ext cx="2534708" cy="1267354"/>
      </dsp:txXfrm>
    </dsp:sp>
    <dsp:sp modelId="{2FEDCF23-A7D7-48C4-90F7-290AEC7445B0}">
      <dsp:nvSpPr>
        <dsp:cNvPr id="0" name=""/>
        <dsp:cNvSpPr/>
      </dsp:nvSpPr>
      <dsp:spPr>
        <a:xfrm>
          <a:off x="6134576" y="4055921"/>
          <a:ext cx="2534708" cy="12673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300" kern="1200" dirty="0" smtClean="0"/>
            <a:t>International </a:t>
          </a:r>
          <a:r>
            <a:rPr lang="it-IT" sz="2300" kern="1200" dirty="0" err="1" smtClean="0"/>
            <a:t>cooperation</a:t>
          </a:r>
          <a:r>
            <a:rPr lang="it-IT" sz="2300" kern="1200" dirty="0" smtClean="0"/>
            <a:t> </a:t>
          </a:r>
          <a:endParaRPr lang="en-US" sz="2300" kern="1200" dirty="0"/>
        </a:p>
      </dsp:txBody>
      <dsp:txXfrm>
        <a:off x="6134576" y="4055921"/>
        <a:ext cx="2534708" cy="1267354"/>
      </dsp:txXfrm>
    </dsp:sp>
    <dsp:sp modelId="{8F920D64-EB11-4D65-9D5F-2A15E5940A2F}">
      <dsp:nvSpPr>
        <dsp:cNvPr id="0" name=""/>
        <dsp:cNvSpPr/>
      </dsp:nvSpPr>
      <dsp:spPr>
        <a:xfrm>
          <a:off x="1534080" y="2256278"/>
          <a:ext cx="2534708" cy="12673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300" kern="1200" dirty="0" smtClean="0"/>
            <a:t>International Relations</a:t>
          </a:r>
          <a:endParaRPr lang="en-US" sz="2300" kern="1200" dirty="0"/>
        </a:p>
      </dsp:txBody>
      <dsp:txXfrm>
        <a:off x="1534080" y="2256278"/>
        <a:ext cx="2534708" cy="126735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5BBD1D3-1B26-4A89-B66F-03D2392D515D}">
      <dsp:nvSpPr>
        <dsp:cNvPr id="0" name=""/>
        <dsp:cNvSpPr/>
      </dsp:nvSpPr>
      <dsp:spPr>
        <a:xfrm>
          <a:off x="3467946" y="713"/>
          <a:ext cx="5201920" cy="2783966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 z="-4005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145" tIns="17145" rIns="17145" bIns="17145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it-IT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700" kern="1200" dirty="0" smtClean="0"/>
            <a:t>2 SMS x 5 </a:t>
          </a:r>
          <a:r>
            <a:rPr lang="it-IT" sz="2700" kern="1200" dirty="0" err="1" smtClean="0"/>
            <a:t>months</a:t>
          </a:r>
          <a:r>
            <a:rPr lang="it-IT" sz="2700" kern="1200" dirty="0" smtClean="0"/>
            <a:t> </a:t>
          </a:r>
          <a:r>
            <a:rPr lang="it-IT" sz="2700" kern="1200" dirty="0" err="1" smtClean="0"/>
            <a:t>each</a:t>
          </a:r>
          <a:r>
            <a:rPr lang="it-IT" sz="2700" kern="1200" dirty="0" smtClean="0"/>
            <a:t> </a:t>
          </a:r>
          <a:endParaRPr lang="it-IT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700" kern="1200" dirty="0" smtClean="0"/>
            <a:t>2 STA x 7 </a:t>
          </a:r>
          <a:r>
            <a:rPr lang="it-IT" sz="2700" kern="1200" dirty="0" err="1" smtClean="0"/>
            <a:t>days</a:t>
          </a:r>
          <a:r>
            <a:rPr lang="it-IT" sz="2700" kern="1200" dirty="0" smtClean="0"/>
            <a:t> </a:t>
          </a:r>
          <a:r>
            <a:rPr lang="it-IT" sz="2700" kern="1200" dirty="0" err="1" smtClean="0"/>
            <a:t>each</a:t>
          </a:r>
          <a:r>
            <a:rPr lang="it-IT" sz="2700" kern="1200" dirty="0" smtClean="0"/>
            <a:t> </a:t>
          </a:r>
          <a:endParaRPr lang="it-IT" sz="2700" kern="1200" dirty="0"/>
        </a:p>
      </dsp:txBody>
      <dsp:txXfrm>
        <a:off x="3467946" y="713"/>
        <a:ext cx="5201920" cy="2783966"/>
      </dsp:txXfrm>
    </dsp:sp>
    <dsp:sp modelId="{25453678-0C05-400B-BC0E-05D0F08A5876}">
      <dsp:nvSpPr>
        <dsp:cNvPr id="0" name=""/>
        <dsp:cNvSpPr/>
      </dsp:nvSpPr>
      <dsp:spPr>
        <a:xfrm>
          <a:off x="0" y="713"/>
          <a:ext cx="3467946" cy="27839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4000" kern="1200" dirty="0" smtClean="0"/>
            <a:t>From </a:t>
          </a:r>
          <a:r>
            <a:rPr lang="it-IT" sz="4000" kern="1200" dirty="0" err="1" smtClean="0"/>
            <a:t>UniMe</a:t>
          </a:r>
          <a:r>
            <a:rPr lang="it-IT" sz="4000" kern="1200" dirty="0" smtClean="0"/>
            <a:t> to </a:t>
          </a:r>
          <a:r>
            <a:rPr lang="it-IT" sz="4000" kern="1200" dirty="0" err="1" smtClean="0"/>
            <a:t>Nis</a:t>
          </a:r>
          <a:r>
            <a:rPr lang="it-IT" sz="4000" kern="1200" dirty="0" smtClean="0"/>
            <a:t> </a:t>
          </a:r>
          <a:endParaRPr lang="it-IT" sz="4000" kern="1200" dirty="0"/>
        </a:p>
      </dsp:txBody>
      <dsp:txXfrm>
        <a:off x="0" y="713"/>
        <a:ext cx="3467946" cy="2783966"/>
      </dsp:txXfrm>
    </dsp:sp>
    <dsp:sp modelId="{4F743403-2A86-4EA8-B370-04B4C1B9F21E}">
      <dsp:nvSpPr>
        <dsp:cNvPr id="0" name=""/>
        <dsp:cNvSpPr/>
      </dsp:nvSpPr>
      <dsp:spPr>
        <a:xfrm>
          <a:off x="3467946" y="2995955"/>
          <a:ext cx="5201920" cy="2783966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 z="-4005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145" tIns="17145" rIns="17145" bIns="17145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it-IT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700" kern="1200" dirty="0" smtClean="0"/>
            <a:t>2 SMT x 5 </a:t>
          </a:r>
          <a:r>
            <a:rPr lang="it-IT" sz="2700" kern="1200" dirty="0" err="1" smtClean="0"/>
            <a:t>months</a:t>
          </a:r>
          <a:r>
            <a:rPr lang="it-IT" sz="2700" kern="1200" dirty="0" smtClean="0"/>
            <a:t> </a:t>
          </a:r>
          <a:r>
            <a:rPr lang="it-IT" sz="2700" kern="1200" dirty="0" err="1" smtClean="0"/>
            <a:t>each</a:t>
          </a:r>
          <a:endParaRPr lang="it-IT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700" kern="1200" dirty="0" smtClean="0"/>
            <a:t>2 STT x 7 </a:t>
          </a:r>
          <a:r>
            <a:rPr lang="it-IT" sz="2700" kern="1200" dirty="0" err="1" smtClean="0"/>
            <a:t>days</a:t>
          </a:r>
          <a:r>
            <a:rPr lang="it-IT" sz="2700" kern="1200" dirty="0" smtClean="0"/>
            <a:t> </a:t>
          </a:r>
          <a:r>
            <a:rPr lang="it-IT" sz="2700" kern="1200" dirty="0" err="1" smtClean="0"/>
            <a:t>each</a:t>
          </a:r>
          <a:endParaRPr lang="it-IT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700" kern="1200" dirty="0" smtClean="0"/>
            <a:t>2 STT x 15 </a:t>
          </a:r>
          <a:r>
            <a:rPr lang="it-IT" sz="2700" kern="1200" dirty="0" err="1" smtClean="0"/>
            <a:t>days</a:t>
          </a:r>
          <a:r>
            <a:rPr lang="it-IT" sz="2700" kern="1200" dirty="0" smtClean="0"/>
            <a:t> </a:t>
          </a:r>
          <a:r>
            <a:rPr lang="it-IT" sz="2700" kern="1200" dirty="0" err="1" smtClean="0"/>
            <a:t>each</a:t>
          </a:r>
          <a:endParaRPr lang="it-IT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700" kern="1200" dirty="0" smtClean="0"/>
            <a:t>2 STT x 30 </a:t>
          </a:r>
          <a:r>
            <a:rPr lang="it-IT" sz="2700" kern="1200" dirty="0" err="1" smtClean="0"/>
            <a:t>days</a:t>
          </a:r>
          <a:r>
            <a:rPr lang="it-IT" sz="2700" kern="1200" dirty="0" smtClean="0"/>
            <a:t> </a:t>
          </a:r>
          <a:r>
            <a:rPr lang="it-IT" sz="2700" kern="1200" dirty="0" err="1" smtClean="0"/>
            <a:t>eaoh</a:t>
          </a:r>
          <a:r>
            <a:rPr lang="it-IT" sz="2700" kern="1200" dirty="0" smtClean="0"/>
            <a:t> </a:t>
          </a:r>
          <a:endParaRPr lang="it-IT" sz="2700" kern="1200" dirty="0"/>
        </a:p>
      </dsp:txBody>
      <dsp:txXfrm>
        <a:off x="3467946" y="2995955"/>
        <a:ext cx="5201920" cy="2783966"/>
      </dsp:txXfrm>
    </dsp:sp>
    <dsp:sp modelId="{033BA912-76CB-4A41-8016-74409C57ED99}">
      <dsp:nvSpPr>
        <dsp:cNvPr id="0" name=""/>
        <dsp:cNvSpPr/>
      </dsp:nvSpPr>
      <dsp:spPr>
        <a:xfrm>
          <a:off x="0" y="2995955"/>
          <a:ext cx="3467946" cy="27839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4000" kern="1200" dirty="0" smtClean="0"/>
            <a:t>From </a:t>
          </a:r>
          <a:r>
            <a:rPr lang="it-IT" sz="4000" kern="1200" dirty="0" err="1" smtClean="0"/>
            <a:t>Nis</a:t>
          </a:r>
          <a:r>
            <a:rPr lang="it-IT" sz="4000" kern="1200" dirty="0" smtClean="0"/>
            <a:t>  to </a:t>
          </a:r>
          <a:r>
            <a:rPr lang="it-IT" sz="4000" kern="1200" dirty="0" err="1" smtClean="0"/>
            <a:t>UniMe</a:t>
          </a:r>
          <a:r>
            <a:rPr lang="it-IT" sz="4000" kern="1200" dirty="0" smtClean="0"/>
            <a:t>  </a:t>
          </a:r>
          <a:endParaRPr lang="it-IT" sz="4000" kern="1200" dirty="0"/>
        </a:p>
      </dsp:txBody>
      <dsp:txXfrm>
        <a:off x="0" y="2995955"/>
        <a:ext cx="3467946" cy="2783966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531460253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Titolo Testo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0" algn="ctr">
              <a:spcBef>
                <a:spcPts val="0"/>
              </a:spcBef>
              <a:buSzTx/>
              <a:buNone/>
              <a:defRPr sz="3200"/>
            </a:lvl2pPr>
            <a:lvl3pPr marL="0" indent="0" algn="ctr">
              <a:spcBef>
                <a:spcPts val="0"/>
              </a:spcBef>
              <a:buSzTx/>
              <a:buNone/>
              <a:defRPr sz="3200"/>
            </a:lvl3pPr>
            <a:lvl4pPr marL="0" indent="0" algn="ctr">
              <a:spcBef>
                <a:spcPts val="0"/>
              </a:spcBef>
              <a:buSzTx/>
              <a:buNone/>
              <a:defRPr sz="3200"/>
            </a:lvl4pPr>
            <a:lvl5pPr marL="0" indent="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In al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3 per 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6724518" y="889000"/>
            <a:ext cx="5334002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</a:lstStyle>
          <a:p>
            <a:r>
              <a:t>–Giovanni Mela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3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 sz="3800"/>
            </a:pPr>
            <a:endParaRPr/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9367518" y="871322"/>
            <a:ext cx="1361442" cy="65024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38670E9-D00F-4135-AFE3-A01A1C577C1A}" type="datetimeFigureOut">
              <a:rPr lang="it-IT" smtClean="0"/>
              <a:pPr>
                <a:defRPr/>
              </a:pPr>
              <a:t>23/09/2017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7477760" y="871322"/>
            <a:ext cx="1885696" cy="65024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284454" y="9251950"/>
            <a:ext cx="423193" cy="379591"/>
          </a:xfrm>
        </p:spPr>
        <p:txBody>
          <a:bodyPr/>
          <a:lstStyle/>
          <a:p>
            <a:pPr>
              <a:defRPr/>
            </a:pPr>
            <a:fld id="{E20F2F63-9C4D-4182-B7BF-2E27EDCAE49C}" type="slidenum">
              <a:rPr lang="it-IT" smtClean="0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797271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794382816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Titolo Testo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.jpeg"/><Relationship Id="rId7" Type="http://schemas.openxmlformats.org/officeDocument/2006/relationships/hyperlink" Target="mailto:merendas@unie.it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plopresti@unime.it" TargetMode="External"/><Relationship Id="rId5" Type="http://schemas.openxmlformats.org/officeDocument/2006/relationships/hyperlink" Target="mailto:fscribano@unime.it" TargetMode="External"/><Relationship Id="rId4" Type="http://schemas.openxmlformats.org/officeDocument/2006/relationships/hyperlink" Target="mailto:fpollicino@unime.it" TargetMode="External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png"/><Relationship Id="rId5" Type="http://schemas.openxmlformats.org/officeDocument/2006/relationships/image" Target="../media/image6.jpe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jpeg"/><Relationship Id="rId5" Type="http://schemas.openxmlformats.org/officeDocument/2006/relationships/image" Target="../media/image10.png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jpeg"/><Relationship Id="rId5" Type="http://schemas.openxmlformats.org/officeDocument/2006/relationships/image" Target="../media/image10.png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jpeg"/><Relationship Id="rId5" Type="http://schemas.openxmlformats.org/officeDocument/2006/relationships/image" Target="../media/image10.png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jpeg"/><Relationship Id="rId5" Type="http://schemas.openxmlformats.org/officeDocument/2006/relationships/image" Target="../media/image10.png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jpeg"/><Relationship Id="rId5" Type="http://schemas.openxmlformats.org/officeDocument/2006/relationships/image" Target="../media/image10.png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jpeg"/><Relationship Id="rId5" Type="http://schemas.openxmlformats.org/officeDocument/2006/relationships/image" Target="../media/image10.png"/><Relationship Id="rId4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.jpeg"/><Relationship Id="rId5" Type="http://schemas.openxmlformats.org/officeDocument/2006/relationships/image" Target="../media/image10.png"/><Relationship Id="rId4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13" Type="http://schemas.openxmlformats.org/officeDocument/2006/relationships/diagramQuickStyle" Target="../diagrams/quickStyle3.xml"/><Relationship Id="rId3" Type="http://schemas.openxmlformats.org/officeDocument/2006/relationships/image" Target="../media/image5.jpeg"/><Relationship Id="rId7" Type="http://schemas.openxmlformats.org/officeDocument/2006/relationships/diagramLayout" Target="../diagrams/layout2.xml"/><Relationship Id="rId12" Type="http://schemas.openxmlformats.org/officeDocument/2006/relationships/diagramLayout" Target="../diagrams/layout3.xml"/><Relationship Id="rId2" Type="http://schemas.openxmlformats.org/officeDocument/2006/relationships/image" Target="../media/image1.png"/><Relationship Id="rId16" Type="http://schemas.openxmlformats.org/officeDocument/2006/relationships/image" Target="../media/image8.jpeg"/><Relationship Id="rId1" Type="http://schemas.openxmlformats.org/officeDocument/2006/relationships/slideLayout" Target="../slideLayouts/slideLayout8.xml"/><Relationship Id="rId6" Type="http://schemas.openxmlformats.org/officeDocument/2006/relationships/diagramData" Target="../diagrams/data2.xml"/><Relationship Id="rId11" Type="http://schemas.openxmlformats.org/officeDocument/2006/relationships/diagramData" Target="../diagrams/data3.xml"/><Relationship Id="rId5" Type="http://schemas.openxmlformats.org/officeDocument/2006/relationships/image" Target="../media/image10.png"/><Relationship Id="rId15" Type="http://schemas.microsoft.com/office/2007/relationships/diagramDrawing" Target="../diagrams/drawing3.xml"/><Relationship Id="rId10" Type="http://schemas.microsoft.com/office/2007/relationships/diagramDrawing" Target="../diagrams/drawing2.xml"/><Relationship Id="rId4" Type="http://schemas.openxmlformats.org/officeDocument/2006/relationships/image" Target="../media/image6.jpeg"/><Relationship Id="rId9" Type="http://schemas.openxmlformats.org/officeDocument/2006/relationships/diagramColors" Target="../diagrams/colors2.xml"/><Relationship Id="rId14" Type="http://schemas.openxmlformats.org/officeDocument/2006/relationships/diagramColors" Target="../diagrams/colors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.jpeg"/><Relationship Id="rId5" Type="http://schemas.openxmlformats.org/officeDocument/2006/relationships/image" Target="../media/image10.pn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10.png"/><Relationship Id="rId4" Type="http://schemas.openxmlformats.org/officeDocument/2006/relationships/hyperlink" Target="mailto:euprog@unime.it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10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5.jpe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8.jpeg"/><Relationship Id="rId5" Type="http://schemas.openxmlformats.org/officeDocument/2006/relationships/diagramData" Target="../diagrams/data1.xml"/><Relationship Id="rId10" Type="http://schemas.openxmlformats.org/officeDocument/2006/relationships/image" Target="../media/image7.png"/><Relationship Id="rId4" Type="http://schemas.openxmlformats.org/officeDocument/2006/relationships/image" Target="../media/image6.jpeg"/><Relationship Id="rId9" Type="http://schemas.microsoft.com/office/2007/relationships/diagramDrawing" Target="../diagrams/drawing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.png"/><Relationship Id="rId7" Type="http://schemas.openxmlformats.org/officeDocument/2006/relationships/image" Target="../media/image13.jpeg"/><Relationship Id="rId12" Type="http://schemas.openxmlformats.org/officeDocument/2006/relationships/image" Target="../media/image8.jpeg"/><Relationship Id="rId2" Type="http://schemas.openxmlformats.org/officeDocument/2006/relationships/hyperlink" Target="http://www.natrisk.ni.ac.rs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0.png"/><Relationship Id="rId5" Type="http://schemas.openxmlformats.org/officeDocument/2006/relationships/image" Target="../media/image11.png"/><Relationship Id="rId10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6.png"/><Relationship Id="rId5" Type="http://schemas.openxmlformats.org/officeDocument/2006/relationships/image" Target="../media/image10.pn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7.png"/><Relationship Id="rId5" Type="http://schemas.openxmlformats.org/officeDocument/2006/relationships/image" Target="../media/image10.pn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jpeg"/><Relationship Id="rId5" Type="http://schemas.openxmlformats.org/officeDocument/2006/relationships/image" Target="../media/image10.pn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image.pn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-11113" y="-8931"/>
            <a:ext cx="6078675" cy="1114799"/>
          </a:xfrm>
          <a:prstGeom prst="rect">
            <a:avLst/>
          </a:prstGeom>
          <a:ln w="12700">
            <a:miter lim="400000"/>
          </a:ln>
        </p:spPr>
      </p:pic>
      <p:pic>
        <p:nvPicPr>
          <p:cNvPr id="120" name="image2.jpg" descr="1 logouni 300.jpg"/>
          <p:cNvPicPr>
            <a:picLocks noChangeAspect="1"/>
          </p:cNvPicPr>
          <p:nvPr/>
        </p:nvPicPr>
        <p:blipFill>
          <a:blip r:embed="rId3" cstate="print">
            <a:alphaModFix amt="15000"/>
            <a:extLst/>
          </a:blip>
          <a:stretch>
            <a:fillRect/>
          </a:stretch>
        </p:blipFill>
        <p:spPr>
          <a:xfrm>
            <a:off x="847823" y="1105868"/>
            <a:ext cx="7531102" cy="7663031"/>
          </a:xfrm>
          <a:prstGeom prst="rect">
            <a:avLst/>
          </a:prstGeom>
          <a:ln w="12700">
            <a:miter lim="400000"/>
          </a:ln>
        </p:spPr>
      </p:pic>
      <p:sp>
        <p:nvSpPr>
          <p:cNvPr id="121" name="Shape 121"/>
          <p:cNvSpPr/>
          <p:nvPr/>
        </p:nvSpPr>
        <p:spPr>
          <a:xfrm>
            <a:off x="-1838" y="968672"/>
            <a:ext cx="940698" cy="8797331"/>
          </a:xfrm>
          <a:prstGeom prst="rect">
            <a:avLst/>
          </a:prstGeom>
          <a:solidFill>
            <a:schemeClr val="accent1">
              <a:satOff val="-36923"/>
              <a:lumOff val="15441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1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2" name="Shape 122"/>
          <p:cNvSpPr/>
          <p:nvPr/>
        </p:nvSpPr>
        <p:spPr>
          <a:xfrm>
            <a:off x="6036813" y="5834794"/>
            <a:ext cx="6967987" cy="128615"/>
          </a:xfrm>
          <a:prstGeom prst="rect">
            <a:avLst/>
          </a:prstGeom>
          <a:solidFill>
            <a:srgbClr val="DDDDDD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1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3" name="Shape 123"/>
          <p:cNvSpPr/>
          <p:nvPr/>
        </p:nvSpPr>
        <p:spPr>
          <a:xfrm>
            <a:off x="1190625" y="2250145"/>
            <a:ext cx="7842480" cy="53860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endParaRPr lang="en-US" sz="2800" dirty="0" smtClean="0"/>
          </a:p>
          <a:p>
            <a:pPr defTabSz="1300460" hangingPunct="1">
              <a:spcBef>
                <a:spcPct val="0"/>
              </a:spcBef>
              <a:buClr>
                <a:schemeClr val="accent3"/>
              </a:buClr>
              <a:defRPr/>
            </a:pPr>
            <a:r>
              <a:rPr lang="en-US" sz="4600" b="1" dirty="0" err="1" smtClean="0">
                <a:solidFill>
                  <a:schemeClr val="accent1">
                    <a:satOff val="-36923"/>
                    <a:lumOff val="15441"/>
                  </a:schemeClr>
                </a:solidFill>
              </a:rPr>
              <a:t>UniMe</a:t>
            </a:r>
            <a:r>
              <a:rPr lang="en-US" sz="4600" b="1" dirty="0" smtClean="0">
                <a:solidFill>
                  <a:schemeClr val="accent1">
                    <a:satOff val="-36923"/>
                    <a:lumOff val="15441"/>
                  </a:schemeClr>
                </a:solidFill>
              </a:rPr>
              <a:t> </a:t>
            </a:r>
            <a:r>
              <a:rPr lang="en-US" sz="4600" b="1" dirty="0">
                <a:solidFill>
                  <a:schemeClr val="accent1">
                    <a:satOff val="-36923"/>
                    <a:lumOff val="15441"/>
                  </a:schemeClr>
                </a:solidFill>
              </a:rPr>
              <a:t>European </a:t>
            </a:r>
            <a:r>
              <a:rPr lang="en-US" sz="4600" b="1" dirty="0" err="1">
                <a:solidFill>
                  <a:schemeClr val="accent1">
                    <a:satOff val="-36923"/>
                    <a:lumOff val="15441"/>
                  </a:schemeClr>
                </a:solidFill>
              </a:rPr>
              <a:t>Programmes</a:t>
            </a:r>
            <a:r>
              <a:rPr lang="en-US" sz="4600" b="1" dirty="0">
                <a:solidFill>
                  <a:schemeClr val="accent1">
                    <a:satOff val="-36923"/>
                    <a:lumOff val="15441"/>
                  </a:schemeClr>
                </a:solidFill>
              </a:rPr>
              <a:t> Unit - Short overview on </a:t>
            </a:r>
            <a:r>
              <a:rPr lang="en-US" sz="4600" b="1" dirty="0" smtClean="0">
                <a:solidFill>
                  <a:schemeClr val="accent1">
                    <a:satOff val="-36923"/>
                    <a:lumOff val="15441"/>
                  </a:schemeClr>
                </a:solidFill>
              </a:rPr>
              <a:t>Activities </a:t>
            </a:r>
            <a:r>
              <a:rPr lang="en-US" sz="4600" b="1" dirty="0">
                <a:solidFill>
                  <a:schemeClr val="accent1">
                    <a:satOff val="-36923"/>
                    <a:lumOff val="15441"/>
                  </a:schemeClr>
                </a:solidFill>
              </a:rPr>
              <a:t>and </a:t>
            </a:r>
            <a:r>
              <a:rPr lang="en-US" sz="4600" b="1" dirty="0" smtClean="0">
                <a:solidFill>
                  <a:schemeClr val="accent1">
                    <a:satOff val="-36923"/>
                    <a:lumOff val="15441"/>
                  </a:schemeClr>
                </a:solidFill>
              </a:rPr>
              <a:t>possible cooperation areas </a:t>
            </a:r>
            <a:endParaRPr lang="en-US" sz="4600" b="1" dirty="0">
              <a:solidFill>
                <a:schemeClr val="accent1">
                  <a:satOff val="-36923"/>
                  <a:lumOff val="15441"/>
                </a:schemeClr>
              </a:solidFill>
            </a:endParaRPr>
          </a:p>
          <a:p>
            <a:endParaRPr lang="en-US" sz="2800" dirty="0" smtClean="0"/>
          </a:p>
          <a:p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Messina 19 September 2017 </a:t>
            </a:r>
            <a:endParaRPr lang="en-US" sz="2800" dirty="0" smtClean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  <a:p>
            <a:endParaRPr lang="en-US" sz="2800" dirty="0"/>
          </a:p>
          <a:p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NatRisk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-Development of master curricula for natural disasters risk management in Western Balkan countries </a:t>
            </a:r>
            <a:endParaRPr sz="2400" dirty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egnaposto testo 8"/>
          <p:cNvSpPr>
            <a:spLocks noGrp="1"/>
          </p:cNvSpPr>
          <p:nvPr>
            <p:ph type="body" sz="quarter" idx="1"/>
          </p:nvPr>
        </p:nvSpPr>
        <p:spPr>
          <a:xfrm>
            <a:off x="7527975" y="7582534"/>
            <a:ext cx="5057775" cy="1130300"/>
          </a:xfrm>
        </p:spPr>
        <p:txBody>
          <a:bodyPr>
            <a:noAutofit/>
          </a:bodyPr>
          <a:lstStyle/>
          <a:p>
            <a:pPr algn="r"/>
            <a:r>
              <a:rPr lang="fr-FR" sz="2000" dirty="0" smtClean="0"/>
              <a:t> </a:t>
            </a:r>
            <a:r>
              <a:rPr lang="fr-FR" sz="2000" b="1" dirty="0" err="1" smtClean="0"/>
              <a:t>European</a:t>
            </a:r>
            <a:r>
              <a:rPr lang="fr-FR" sz="2000" b="1" dirty="0" smtClean="0"/>
              <a:t> Programmes unit</a:t>
            </a:r>
          </a:p>
          <a:p>
            <a:pPr algn="r"/>
            <a:r>
              <a:rPr lang="fr-FR" sz="2000" dirty="0" smtClean="0"/>
              <a:t> Francesca Pollicino </a:t>
            </a:r>
            <a:r>
              <a:rPr lang="fr-FR" sz="2000" dirty="0" smtClean="0">
                <a:hlinkClick r:id="rId4"/>
              </a:rPr>
              <a:t>fpollicino@unime.it</a:t>
            </a:r>
            <a:endParaRPr lang="fr-FR" sz="2000" dirty="0" smtClean="0"/>
          </a:p>
          <a:p>
            <a:pPr algn="r"/>
            <a:r>
              <a:rPr lang="fr-FR" sz="2000" dirty="0" smtClean="0"/>
              <a:t>Francesca </a:t>
            </a:r>
            <a:r>
              <a:rPr lang="fr-FR" sz="2000" dirty="0" err="1" smtClean="0"/>
              <a:t>Scribano</a:t>
            </a:r>
            <a:r>
              <a:rPr lang="fr-FR" sz="2000" dirty="0" smtClean="0"/>
              <a:t> </a:t>
            </a:r>
            <a:r>
              <a:rPr lang="fr-FR" sz="2000" dirty="0" smtClean="0">
                <a:hlinkClick r:id="rId5"/>
              </a:rPr>
              <a:t>fscribano@unime.it</a:t>
            </a:r>
            <a:endParaRPr lang="fr-FR" sz="2000" dirty="0" smtClean="0"/>
          </a:p>
          <a:p>
            <a:pPr algn="r"/>
            <a:r>
              <a:rPr lang="fr-FR" sz="2000" dirty="0" smtClean="0"/>
              <a:t>Pina Lo </a:t>
            </a:r>
            <a:r>
              <a:rPr lang="fr-FR" sz="2000" dirty="0" err="1" smtClean="0"/>
              <a:t>Presti</a:t>
            </a:r>
            <a:r>
              <a:rPr lang="fr-FR" sz="2000" dirty="0" smtClean="0"/>
              <a:t> </a:t>
            </a:r>
            <a:r>
              <a:rPr lang="fr-FR" sz="2000" dirty="0" smtClean="0">
                <a:hlinkClick r:id="rId6"/>
              </a:rPr>
              <a:t>plopresti@unime.it</a:t>
            </a:r>
            <a:endParaRPr lang="fr-FR" sz="2000" dirty="0" smtClean="0"/>
          </a:p>
          <a:p>
            <a:pPr algn="r"/>
            <a:r>
              <a:rPr lang="fr-FR" sz="2000" dirty="0" smtClean="0"/>
              <a:t>Salvatore </a:t>
            </a:r>
            <a:r>
              <a:rPr lang="fr-FR" sz="2000" dirty="0" err="1" smtClean="0"/>
              <a:t>Merenda</a:t>
            </a:r>
            <a:r>
              <a:rPr lang="fr-FR" sz="2000" dirty="0" smtClean="0"/>
              <a:t> </a:t>
            </a:r>
            <a:r>
              <a:rPr lang="fr-FR" sz="2000" dirty="0" smtClean="0">
                <a:hlinkClick r:id="rId7"/>
              </a:rPr>
              <a:t>merendas@unie.it</a:t>
            </a:r>
            <a:endParaRPr lang="fr-FR" sz="2000" dirty="0" smtClean="0"/>
          </a:p>
          <a:p>
            <a:pPr algn="r"/>
            <a:endParaRPr lang="fr-FR" sz="2000" dirty="0"/>
          </a:p>
        </p:txBody>
      </p:sp>
      <p:pic>
        <p:nvPicPr>
          <p:cNvPr id="10" name="Picture 4" descr="intestazione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29393" y="1645612"/>
            <a:ext cx="9705407" cy="875635"/>
          </a:xfrm>
          <a:prstGeom prst="rect">
            <a:avLst/>
          </a:prstGeom>
          <a:noFill/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185505" y="3291338"/>
            <a:ext cx="2997157" cy="1423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7035316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image.pn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-11113" y="-8931"/>
            <a:ext cx="6078675" cy="1114799"/>
          </a:xfrm>
          <a:prstGeom prst="rect">
            <a:avLst/>
          </a:prstGeom>
          <a:ln w="12700">
            <a:miter lim="400000"/>
          </a:ln>
        </p:spPr>
      </p:pic>
      <p:pic>
        <p:nvPicPr>
          <p:cNvPr id="230" name="image2.jpg" descr="1 logouni 300.jpg"/>
          <p:cNvPicPr>
            <a:picLocks noChangeAspect="1"/>
          </p:cNvPicPr>
          <p:nvPr/>
        </p:nvPicPr>
        <p:blipFill>
          <a:blip r:embed="rId3" cstate="print">
            <a:alphaModFix amt="15000"/>
            <a:extLst/>
          </a:blip>
          <a:stretch>
            <a:fillRect/>
          </a:stretch>
        </p:blipFill>
        <p:spPr>
          <a:xfrm>
            <a:off x="6070600" y="-12702"/>
            <a:ext cx="1029209" cy="1047240"/>
          </a:xfrm>
          <a:prstGeom prst="rect">
            <a:avLst/>
          </a:prstGeom>
          <a:ln w="12700">
            <a:miter lim="400000"/>
          </a:ln>
        </p:spPr>
      </p:pic>
      <p:sp>
        <p:nvSpPr>
          <p:cNvPr id="231" name="Shape 231"/>
          <p:cNvSpPr/>
          <p:nvPr/>
        </p:nvSpPr>
        <p:spPr>
          <a:xfrm>
            <a:off x="-1838" y="968672"/>
            <a:ext cx="940698" cy="8797331"/>
          </a:xfrm>
          <a:prstGeom prst="rect">
            <a:avLst/>
          </a:prstGeom>
          <a:solidFill>
            <a:schemeClr val="accent1">
              <a:satOff val="-36923"/>
              <a:lumOff val="15441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1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32" name="Shape 232"/>
          <p:cNvSpPr/>
          <p:nvPr/>
        </p:nvSpPr>
        <p:spPr>
          <a:xfrm>
            <a:off x="948863" y="971748"/>
            <a:ext cx="12079869" cy="139139"/>
          </a:xfrm>
          <a:prstGeom prst="rect">
            <a:avLst/>
          </a:prstGeom>
          <a:solidFill>
            <a:schemeClr val="accent1">
              <a:satOff val="-36923"/>
              <a:lumOff val="30882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1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34" name="Shape 234"/>
          <p:cNvSpPr/>
          <p:nvPr/>
        </p:nvSpPr>
        <p:spPr>
          <a:xfrm>
            <a:off x="6875782" y="452555"/>
            <a:ext cx="6078675" cy="548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914400">
              <a:defRPr sz="3200" b="1">
                <a:solidFill>
                  <a:srgbClr val="CBCBCB"/>
                </a:solidFill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r>
              <a:rPr dirty="0" err="1"/>
              <a:t>Università</a:t>
            </a:r>
            <a:r>
              <a:rPr dirty="0"/>
              <a:t> </a:t>
            </a:r>
            <a:r>
              <a:rPr dirty="0" err="1"/>
              <a:t>degli</a:t>
            </a:r>
            <a:r>
              <a:rPr dirty="0"/>
              <a:t> </a:t>
            </a:r>
            <a:r>
              <a:rPr dirty="0" err="1"/>
              <a:t>Studi</a:t>
            </a:r>
            <a:r>
              <a:rPr dirty="0"/>
              <a:t> di Messina</a:t>
            </a:r>
          </a:p>
        </p:txBody>
      </p:sp>
      <p:sp>
        <p:nvSpPr>
          <p:cNvPr id="235" name="Shape 235"/>
          <p:cNvSpPr/>
          <p:nvPr/>
        </p:nvSpPr>
        <p:spPr>
          <a:xfrm>
            <a:off x="942645" y="8467885"/>
            <a:ext cx="5992071" cy="82313"/>
          </a:xfrm>
          <a:prstGeom prst="rect">
            <a:avLst/>
          </a:prstGeom>
          <a:solidFill>
            <a:srgbClr val="DDDDDD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1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585076" y="1933133"/>
            <a:ext cx="10343688" cy="6381805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948863" y="1177893"/>
            <a:ext cx="114830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514094"/>
            <a:r>
              <a:rPr lang="en-US" b="1" dirty="0" smtClean="0">
                <a:solidFill>
                  <a:schemeClr val="accent1">
                    <a:satOff val="-36923"/>
                    <a:lumOff val="15441"/>
                  </a:schemeClr>
                </a:solidFill>
                <a:latin typeface="+mj-lt"/>
                <a:ea typeface="+mj-ea"/>
                <a:cs typeface="+mj-cs"/>
                <a:sym typeface="Helvetica"/>
              </a:rPr>
              <a:t>The Erasmus+ program today…</a:t>
            </a:r>
            <a:endParaRPr lang="it-IT" b="1" dirty="0">
              <a:solidFill>
                <a:schemeClr val="accent1">
                  <a:satOff val="-36923"/>
                  <a:lumOff val="15441"/>
                </a:schemeClr>
              </a:solidFill>
              <a:latin typeface="+mj-lt"/>
              <a:ea typeface="+mj-ea"/>
              <a:cs typeface="+mj-cs"/>
              <a:sym typeface="Helvetica"/>
            </a:endParaRPr>
          </a:p>
        </p:txBody>
      </p:sp>
      <p:pic>
        <p:nvPicPr>
          <p:cNvPr id="16" name="image11.jpg" descr="1 logouni 300.jpg"/>
          <p:cNvPicPr>
            <a:picLocks noChangeAspect="1"/>
          </p:cNvPicPr>
          <p:nvPr/>
        </p:nvPicPr>
        <p:blipFill>
          <a:blip r:embed="rId5" cstate="print">
            <a:alphaModFix amt="15000"/>
            <a:extLst/>
          </a:blip>
          <a:stretch>
            <a:fillRect/>
          </a:stretch>
        </p:blipFill>
        <p:spPr>
          <a:xfrm>
            <a:off x="10660127" y="7375683"/>
            <a:ext cx="2294330" cy="2390320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Shape 184"/>
          <p:cNvSpPr/>
          <p:nvPr/>
        </p:nvSpPr>
        <p:spPr>
          <a:xfrm rot="16200000">
            <a:off x="-3343631" y="5105728"/>
            <a:ext cx="7613969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defTabSz="914400">
              <a:defRPr sz="28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rPr lang="it-IT" dirty="0" err="1" smtClean="0"/>
              <a:t>Internationalization</a:t>
            </a:r>
            <a:r>
              <a:rPr dirty="0" smtClean="0"/>
              <a:t> </a:t>
            </a:r>
            <a:r>
              <a:rPr dirty="0"/>
              <a:t>at University of Messina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64271" y="8588432"/>
            <a:ext cx="2082893" cy="988420"/>
          </a:xfrm>
          <a:prstGeom prst="rect">
            <a:avLst/>
          </a:prstGeom>
        </p:spPr>
      </p:pic>
      <p:pic>
        <p:nvPicPr>
          <p:cNvPr id="14" name="Picture 13" descr="eu_flag_co_funded_pos_[rgb]_right.jpg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467599" y="8588433"/>
            <a:ext cx="2547257" cy="9884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image.pn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-11113" y="-8931"/>
            <a:ext cx="6078675" cy="1114799"/>
          </a:xfrm>
          <a:prstGeom prst="rect">
            <a:avLst/>
          </a:prstGeom>
          <a:ln w="12700">
            <a:miter lim="400000"/>
          </a:ln>
        </p:spPr>
      </p:pic>
      <p:pic>
        <p:nvPicPr>
          <p:cNvPr id="230" name="image2.jpg" descr="1 logouni 300.jpg"/>
          <p:cNvPicPr>
            <a:picLocks noChangeAspect="1"/>
          </p:cNvPicPr>
          <p:nvPr/>
        </p:nvPicPr>
        <p:blipFill>
          <a:blip r:embed="rId3" cstate="print">
            <a:alphaModFix amt="15000"/>
            <a:extLst/>
          </a:blip>
          <a:stretch>
            <a:fillRect/>
          </a:stretch>
        </p:blipFill>
        <p:spPr>
          <a:xfrm>
            <a:off x="6070600" y="-12702"/>
            <a:ext cx="1029209" cy="1047240"/>
          </a:xfrm>
          <a:prstGeom prst="rect">
            <a:avLst/>
          </a:prstGeom>
          <a:ln w="12700">
            <a:miter lim="400000"/>
          </a:ln>
        </p:spPr>
      </p:pic>
      <p:sp>
        <p:nvSpPr>
          <p:cNvPr id="231" name="Shape 231"/>
          <p:cNvSpPr/>
          <p:nvPr/>
        </p:nvSpPr>
        <p:spPr>
          <a:xfrm>
            <a:off x="-1838" y="968672"/>
            <a:ext cx="940698" cy="8797331"/>
          </a:xfrm>
          <a:prstGeom prst="rect">
            <a:avLst/>
          </a:prstGeom>
          <a:solidFill>
            <a:schemeClr val="accent1">
              <a:satOff val="-36923"/>
              <a:lumOff val="15441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1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32" name="Shape 232"/>
          <p:cNvSpPr/>
          <p:nvPr/>
        </p:nvSpPr>
        <p:spPr>
          <a:xfrm>
            <a:off x="948863" y="971748"/>
            <a:ext cx="12079869" cy="139139"/>
          </a:xfrm>
          <a:prstGeom prst="rect">
            <a:avLst/>
          </a:prstGeom>
          <a:solidFill>
            <a:schemeClr val="accent1">
              <a:satOff val="-36923"/>
              <a:lumOff val="30882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1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34" name="Shape 234"/>
          <p:cNvSpPr/>
          <p:nvPr/>
        </p:nvSpPr>
        <p:spPr>
          <a:xfrm>
            <a:off x="6875782" y="452555"/>
            <a:ext cx="6078675" cy="548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914400">
              <a:defRPr sz="3200" b="1">
                <a:solidFill>
                  <a:srgbClr val="CBCBCB"/>
                </a:solidFill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r>
              <a:rPr dirty="0" err="1"/>
              <a:t>Università</a:t>
            </a:r>
            <a:r>
              <a:rPr dirty="0"/>
              <a:t> </a:t>
            </a:r>
            <a:r>
              <a:rPr dirty="0" err="1"/>
              <a:t>degli</a:t>
            </a:r>
            <a:r>
              <a:rPr dirty="0"/>
              <a:t> </a:t>
            </a:r>
            <a:r>
              <a:rPr dirty="0" err="1"/>
              <a:t>Studi</a:t>
            </a:r>
            <a:r>
              <a:rPr dirty="0"/>
              <a:t> di Messina</a:t>
            </a:r>
          </a:p>
        </p:txBody>
      </p:sp>
      <p:sp>
        <p:nvSpPr>
          <p:cNvPr id="235" name="Shape 235"/>
          <p:cNvSpPr/>
          <p:nvPr/>
        </p:nvSpPr>
        <p:spPr>
          <a:xfrm>
            <a:off x="942645" y="8467885"/>
            <a:ext cx="5992071" cy="82313"/>
          </a:xfrm>
          <a:prstGeom prst="rect">
            <a:avLst/>
          </a:prstGeom>
          <a:solidFill>
            <a:srgbClr val="DDDDDD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1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" name="Rettangolo 4"/>
          <p:cNvSpPr/>
          <p:nvPr/>
        </p:nvSpPr>
        <p:spPr>
          <a:xfrm>
            <a:off x="948863" y="1177893"/>
            <a:ext cx="114830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514094"/>
            <a:r>
              <a:rPr lang="en-US" b="1" dirty="0" smtClean="0">
                <a:solidFill>
                  <a:schemeClr val="accent1">
                    <a:satOff val="-36923"/>
                    <a:lumOff val="15441"/>
                  </a:schemeClr>
                </a:solidFill>
                <a:latin typeface="+mj-lt"/>
                <a:ea typeface="+mj-ea"/>
                <a:cs typeface="+mj-cs"/>
                <a:sym typeface="Helvetica"/>
              </a:rPr>
              <a:t>Erasmus+ - Higher </a:t>
            </a:r>
            <a:r>
              <a:rPr lang="en-US" b="1" dirty="0">
                <a:solidFill>
                  <a:schemeClr val="accent1">
                    <a:satOff val="-36923"/>
                    <a:lumOff val="15441"/>
                  </a:schemeClr>
                </a:solidFill>
                <a:latin typeface="+mj-lt"/>
                <a:ea typeface="+mj-ea"/>
                <a:cs typeface="+mj-cs"/>
                <a:sym typeface="Helvetica"/>
              </a:rPr>
              <a:t>education opportunities for HE institutions from Partner Countries</a:t>
            </a:r>
            <a:endParaRPr lang="it-IT" b="1" dirty="0">
              <a:solidFill>
                <a:schemeClr val="accent1">
                  <a:satOff val="-36923"/>
                  <a:lumOff val="15441"/>
                </a:schemeClr>
              </a:solidFill>
              <a:latin typeface="+mj-lt"/>
              <a:ea typeface="+mj-ea"/>
              <a:cs typeface="+mj-cs"/>
              <a:sym typeface="Helvetica"/>
            </a:endParaRPr>
          </a:p>
        </p:txBody>
      </p:sp>
      <p:pic>
        <p:nvPicPr>
          <p:cNvPr id="16" name="image11.jpg" descr="1 logouni 300.jpg"/>
          <p:cNvPicPr>
            <a:picLocks noChangeAspect="1"/>
          </p:cNvPicPr>
          <p:nvPr/>
        </p:nvPicPr>
        <p:blipFill>
          <a:blip r:embed="rId4" cstate="print">
            <a:alphaModFix amt="15000"/>
            <a:extLst/>
          </a:blip>
          <a:stretch>
            <a:fillRect/>
          </a:stretch>
        </p:blipFill>
        <p:spPr>
          <a:xfrm>
            <a:off x="10660127" y="7375683"/>
            <a:ext cx="2294330" cy="2390320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Shape 184"/>
          <p:cNvSpPr/>
          <p:nvPr/>
        </p:nvSpPr>
        <p:spPr>
          <a:xfrm rot="16200000">
            <a:off x="-3343631" y="5105728"/>
            <a:ext cx="7613969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defTabSz="914400">
              <a:defRPr sz="28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rPr lang="it-IT" dirty="0" err="1" smtClean="0"/>
              <a:t>Internationalization</a:t>
            </a:r>
            <a:r>
              <a:rPr dirty="0" smtClean="0"/>
              <a:t> </a:t>
            </a:r>
            <a:r>
              <a:rPr dirty="0"/>
              <a:t>at University of Messina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64271" y="8588432"/>
            <a:ext cx="2082893" cy="988420"/>
          </a:xfrm>
          <a:prstGeom prst="rect">
            <a:avLst/>
          </a:prstGeom>
        </p:spPr>
      </p:pic>
      <p:sp>
        <p:nvSpPr>
          <p:cNvPr id="4" name="Segnaposto contenut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defTabSz="1300460">
              <a:spcBef>
                <a:spcPct val="0"/>
              </a:spcBef>
              <a:buClr>
                <a:schemeClr val="accent3"/>
              </a:buClr>
              <a:buSzTx/>
              <a:buFont typeface="Wingdings" panose="05000000000000000000" pitchFamily="2" charset="2"/>
              <a:buChar char="v"/>
              <a:defRPr/>
            </a:pP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International Credit 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mobility (Key action 1)</a:t>
            </a:r>
          </a:p>
          <a:p>
            <a:pPr algn="just" defTabSz="1300460">
              <a:spcBef>
                <a:spcPct val="0"/>
              </a:spcBef>
              <a:buClr>
                <a:schemeClr val="accent3"/>
              </a:buClr>
              <a:buSzTx/>
              <a:buFont typeface="Wingdings" panose="05000000000000000000" pitchFamily="2" charset="2"/>
              <a:buChar char="v"/>
              <a:defRPr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Joint Master Degrees (Key Action 1)</a:t>
            </a:r>
          </a:p>
          <a:p>
            <a:pPr algn="just" defTabSz="1300460">
              <a:spcBef>
                <a:spcPct val="0"/>
              </a:spcBef>
              <a:buClr>
                <a:schemeClr val="accent3"/>
              </a:buClr>
              <a:buSzTx/>
              <a:buFont typeface="Wingdings" panose="05000000000000000000" pitchFamily="2" charset="2"/>
              <a:buChar char="v"/>
              <a:defRPr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Capacity Building for Higher Education (Key Action 2)</a:t>
            </a:r>
          </a:p>
          <a:p>
            <a:pPr algn="just" defTabSz="1300460">
              <a:spcBef>
                <a:spcPct val="0"/>
              </a:spcBef>
              <a:buClr>
                <a:schemeClr val="accent3"/>
              </a:buClr>
              <a:buSzTx/>
              <a:buFont typeface="Wingdings" panose="05000000000000000000" pitchFamily="2" charset="2"/>
              <a:buChar char="v"/>
              <a:defRPr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Jean Monnet activities</a:t>
            </a:r>
          </a:p>
          <a:p>
            <a:pPr algn="just" defTabSz="1300460">
              <a:spcBef>
                <a:spcPct val="0"/>
              </a:spcBef>
              <a:buClr>
                <a:schemeClr val="accent3"/>
              </a:buClr>
              <a:buSzTx/>
              <a:buFont typeface="Wingdings" panose="05000000000000000000" pitchFamily="2" charset="2"/>
              <a:buChar char="v"/>
              <a:defRPr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Other 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opportunities (only proven value added/never involved as coordinators)</a:t>
            </a:r>
            <a:endParaRPr lang="en-US" sz="3200" dirty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…Focus </a:t>
            </a:r>
            <a:r>
              <a:rPr lang="it-IT" dirty="0"/>
              <a:t>on </a:t>
            </a:r>
            <a:r>
              <a:rPr lang="it-IT" dirty="0" smtClean="0"/>
              <a:t>ICM and CBHE</a:t>
            </a:r>
            <a:endParaRPr lang="it-IT" dirty="0"/>
          </a:p>
        </p:txBody>
      </p:sp>
      <p:pic>
        <p:nvPicPr>
          <p:cNvPr id="14" name="Picture 13" descr="eu_flag_co_funded_pos_[rgb]_right.jpg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467599" y="8588433"/>
            <a:ext cx="2547257" cy="988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301663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image.pn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-11113" y="-8931"/>
            <a:ext cx="6078675" cy="1114799"/>
          </a:xfrm>
          <a:prstGeom prst="rect">
            <a:avLst/>
          </a:prstGeom>
          <a:ln w="12700">
            <a:miter lim="400000"/>
          </a:ln>
        </p:spPr>
      </p:pic>
      <p:pic>
        <p:nvPicPr>
          <p:cNvPr id="230" name="image2.jpg" descr="1 logouni 300.jpg"/>
          <p:cNvPicPr>
            <a:picLocks noChangeAspect="1"/>
          </p:cNvPicPr>
          <p:nvPr/>
        </p:nvPicPr>
        <p:blipFill>
          <a:blip r:embed="rId3" cstate="print">
            <a:alphaModFix amt="15000"/>
            <a:extLst/>
          </a:blip>
          <a:stretch>
            <a:fillRect/>
          </a:stretch>
        </p:blipFill>
        <p:spPr>
          <a:xfrm>
            <a:off x="6070600" y="-12702"/>
            <a:ext cx="1029209" cy="1047240"/>
          </a:xfrm>
          <a:prstGeom prst="rect">
            <a:avLst/>
          </a:prstGeom>
          <a:ln w="12700">
            <a:miter lim="400000"/>
          </a:ln>
        </p:spPr>
      </p:pic>
      <p:sp>
        <p:nvSpPr>
          <p:cNvPr id="231" name="Shape 231"/>
          <p:cNvSpPr/>
          <p:nvPr/>
        </p:nvSpPr>
        <p:spPr>
          <a:xfrm>
            <a:off x="-1838" y="968672"/>
            <a:ext cx="940698" cy="8797331"/>
          </a:xfrm>
          <a:prstGeom prst="rect">
            <a:avLst/>
          </a:prstGeom>
          <a:solidFill>
            <a:schemeClr val="accent1">
              <a:satOff val="-36923"/>
              <a:lumOff val="15441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1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32" name="Shape 232"/>
          <p:cNvSpPr/>
          <p:nvPr/>
        </p:nvSpPr>
        <p:spPr>
          <a:xfrm>
            <a:off x="948863" y="971748"/>
            <a:ext cx="12079869" cy="139139"/>
          </a:xfrm>
          <a:prstGeom prst="rect">
            <a:avLst/>
          </a:prstGeom>
          <a:solidFill>
            <a:schemeClr val="accent1">
              <a:satOff val="-36923"/>
              <a:lumOff val="30882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1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34" name="Shape 234"/>
          <p:cNvSpPr/>
          <p:nvPr/>
        </p:nvSpPr>
        <p:spPr>
          <a:xfrm>
            <a:off x="6875782" y="452555"/>
            <a:ext cx="6078675" cy="548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914400">
              <a:defRPr sz="3200" b="1">
                <a:solidFill>
                  <a:srgbClr val="CBCBCB"/>
                </a:solidFill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r>
              <a:rPr dirty="0" err="1"/>
              <a:t>Università</a:t>
            </a:r>
            <a:r>
              <a:rPr dirty="0"/>
              <a:t> </a:t>
            </a:r>
            <a:r>
              <a:rPr dirty="0" err="1"/>
              <a:t>degli</a:t>
            </a:r>
            <a:r>
              <a:rPr dirty="0"/>
              <a:t> </a:t>
            </a:r>
            <a:r>
              <a:rPr dirty="0" err="1"/>
              <a:t>Studi</a:t>
            </a:r>
            <a:r>
              <a:rPr dirty="0"/>
              <a:t> di Messina</a:t>
            </a:r>
          </a:p>
        </p:txBody>
      </p:sp>
      <p:sp>
        <p:nvSpPr>
          <p:cNvPr id="235" name="Shape 235"/>
          <p:cNvSpPr/>
          <p:nvPr/>
        </p:nvSpPr>
        <p:spPr>
          <a:xfrm>
            <a:off x="942645" y="8467885"/>
            <a:ext cx="5992071" cy="82313"/>
          </a:xfrm>
          <a:prstGeom prst="rect">
            <a:avLst/>
          </a:prstGeom>
          <a:solidFill>
            <a:srgbClr val="DDDDDD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1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" name="Rettangolo 4"/>
          <p:cNvSpPr/>
          <p:nvPr/>
        </p:nvSpPr>
        <p:spPr>
          <a:xfrm>
            <a:off x="948863" y="1177893"/>
            <a:ext cx="114830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514094"/>
            <a:r>
              <a:rPr lang="en-US" b="1" dirty="0" smtClean="0">
                <a:solidFill>
                  <a:schemeClr val="accent1">
                    <a:satOff val="-36923"/>
                    <a:lumOff val="15441"/>
                  </a:schemeClr>
                </a:solidFill>
                <a:latin typeface="+mj-lt"/>
                <a:ea typeface="+mj-ea"/>
                <a:cs typeface="+mj-cs"/>
                <a:sym typeface="Helvetica"/>
              </a:rPr>
              <a:t>KA1 – ICM in brief…</a:t>
            </a:r>
            <a:endParaRPr lang="it-IT" b="1" dirty="0">
              <a:solidFill>
                <a:schemeClr val="accent1">
                  <a:satOff val="-36923"/>
                  <a:lumOff val="15441"/>
                </a:schemeClr>
              </a:solidFill>
              <a:latin typeface="+mj-lt"/>
              <a:ea typeface="+mj-ea"/>
              <a:cs typeface="+mj-cs"/>
              <a:sym typeface="Helvetica"/>
            </a:endParaRPr>
          </a:p>
        </p:txBody>
      </p:sp>
      <p:pic>
        <p:nvPicPr>
          <p:cNvPr id="16" name="image11.jpg" descr="1 logouni 300.jpg"/>
          <p:cNvPicPr>
            <a:picLocks noChangeAspect="1"/>
          </p:cNvPicPr>
          <p:nvPr/>
        </p:nvPicPr>
        <p:blipFill>
          <a:blip r:embed="rId4" cstate="print">
            <a:alphaModFix amt="15000"/>
            <a:extLst/>
          </a:blip>
          <a:stretch>
            <a:fillRect/>
          </a:stretch>
        </p:blipFill>
        <p:spPr>
          <a:xfrm>
            <a:off x="10660127" y="7375683"/>
            <a:ext cx="2294330" cy="2390320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Shape 184"/>
          <p:cNvSpPr/>
          <p:nvPr/>
        </p:nvSpPr>
        <p:spPr>
          <a:xfrm rot="16200000">
            <a:off x="-3343631" y="5105728"/>
            <a:ext cx="7613969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defTabSz="914400">
              <a:defRPr sz="28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rPr lang="it-IT" dirty="0" err="1" smtClean="0"/>
              <a:t>Internationalization</a:t>
            </a:r>
            <a:r>
              <a:rPr dirty="0" smtClean="0"/>
              <a:t> </a:t>
            </a:r>
            <a:r>
              <a:rPr dirty="0"/>
              <a:t>at University of Messina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64271" y="8588432"/>
            <a:ext cx="2082893" cy="988420"/>
          </a:xfrm>
          <a:prstGeom prst="rect">
            <a:avLst/>
          </a:prstGeom>
        </p:spPr>
      </p:pic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952500" y="2221355"/>
            <a:ext cx="11099800" cy="6286500"/>
          </a:xfrm>
        </p:spPr>
        <p:txBody>
          <a:bodyPr>
            <a:normAutofit/>
          </a:bodyPr>
          <a:lstStyle/>
          <a:p>
            <a:pPr algn="just" defTabSz="1300460" eaLnBrk="1" hangingPunct="1">
              <a:spcBef>
                <a:spcPct val="0"/>
              </a:spcBef>
              <a:buClr>
                <a:schemeClr val="accent3"/>
              </a:buClr>
              <a:buSzTx/>
              <a:buFont typeface="Wingdings" panose="05000000000000000000" pitchFamily="2" charset="2"/>
              <a:buChar char="v"/>
              <a:defRPr/>
            </a:pPr>
            <a:r>
              <a:rPr lang="en-GB" altLang="en-US" sz="3200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Short-term studies abroad (no degree seeking students)</a:t>
            </a:r>
          </a:p>
          <a:p>
            <a:pPr algn="just" defTabSz="1300460" eaLnBrk="1" hangingPunct="1">
              <a:spcBef>
                <a:spcPct val="0"/>
              </a:spcBef>
              <a:buClr>
                <a:schemeClr val="accent3"/>
              </a:buClr>
              <a:buSzTx/>
              <a:buFont typeface="Wingdings" panose="05000000000000000000" pitchFamily="2" charset="2"/>
              <a:buChar char="v"/>
              <a:defRPr/>
            </a:pPr>
            <a:r>
              <a:rPr lang="en-GB" altLang="en-US" sz="3200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International opening of Erasmus</a:t>
            </a:r>
          </a:p>
          <a:p>
            <a:pPr algn="just" defTabSz="1300460" eaLnBrk="1" hangingPunct="1">
              <a:spcBef>
                <a:spcPct val="0"/>
              </a:spcBef>
              <a:buClr>
                <a:schemeClr val="accent3"/>
              </a:buClr>
              <a:buSzTx/>
              <a:buFont typeface="Wingdings" panose="05000000000000000000" pitchFamily="2" charset="2"/>
              <a:buChar char="v"/>
              <a:defRPr/>
            </a:pPr>
            <a:r>
              <a:rPr lang="en-GB" altLang="en-US" sz="3200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Mobility for Bachelor, Master and Doctoral students – and for </a:t>
            </a:r>
            <a:r>
              <a:rPr lang="en-GB" altLang="en-US" sz="3200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staff</a:t>
            </a:r>
          </a:p>
          <a:p>
            <a:pPr algn="just" defTabSz="1300460" eaLnBrk="1" hangingPunct="1">
              <a:spcBef>
                <a:spcPct val="0"/>
              </a:spcBef>
              <a:buClr>
                <a:schemeClr val="accent3"/>
              </a:buClr>
              <a:buSzTx/>
              <a:buFont typeface="Wingdings" panose="05000000000000000000" pitchFamily="2" charset="2"/>
              <a:buChar char="v"/>
              <a:defRPr/>
            </a:pPr>
            <a:r>
              <a:rPr lang="en-US" altLang="en-US" sz="3200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Managed by Erasmus+ National Agencies in </a:t>
            </a:r>
            <a:r>
              <a:rPr lang="en-US" altLang="en-US" sz="3200" dirty="0" err="1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Programme</a:t>
            </a:r>
            <a:r>
              <a:rPr lang="en-US" altLang="en-US" sz="3200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Countries</a:t>
            </a:r>
          </a:p>
          <a:p>
            <a:pPr algn="just" defTabSz="1300460" eaLnBrk="1" hangingPunct="1">
              <a:spcBef>
                <a:spcPct val="0"/>
              </a:spcBef>
              <a:buClr>
                <a:schemeClr val="accent3"/>
              </a:buClr>
              <a:buSzTx/>
              <a:buFont typeface="Wingdings" panose="05000000000000000000" pitchFamily="2" charset="2"/>
              <a:buChar char="v"/>
              <a:defRPr/>
            </a:pPr>
            <a:r>
              <a:rPr lang="en-US" altLang="en-US" sz="3200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Individual higher education institutions (HEIs) set up inter-institutional agreement(s</a:t>
            </a:r>
            <a:r>
              <a:rPr lang="en-US" altLang="en-US" sz="3200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) to set </a:t>
            </a:r>
            <a:r>
              <a:rPr lang="en-US" altLang="en-US" sz="3200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framework for sending and hosting students and staff</a:t>
            </a:r>
          </a:p>
          <a:p>
            <a:pPr lvl="1" algn="just" defTabSz="1300460">
              <a:spcBef>
                <a:spcPct val="0"/>
              </a:spcBef>
              <a:buClr>
                <a:schemeClr val="accent3"/>
              </a:buClr>
              <a:buSzTx/>
              <a:buFont typeface="Wingdings" panose="05000000000000000000" pitchFamily="2" charset="2"/>
              <a:buChar char="v"/>
              <a:defRPr/>
            </a:pPr>
            <a:r>
              <a:rPr lang="en-US" altLang="en-US" sz="3200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3 – 12 months for students </a:t>
            </a:r>
          </a:p>
          <a:p>
            <a:pPr lvl="1" algn="just" defTabSz="1300460">
              <a:spcBef>
                <a:spcPct val="0"/>
              </a:spcBef>
              <a:buClr>
                <a:schemeClr val="accent3"/>
              </a:buClr>
              <a:buSzTx/>
              <a:buFont typeface="Wingdings" panose="05000000000000000000" pitchFamily="2" charset="2"/>
              <a:buChar char="v"/>
              <a:defRPr/>
            </a:pPr>
            <a:r>
              <a:rPr lang="en-US" altLang="en-US" sz="3200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1 week – 2 months for staff</a:t>
            </a:r>
          </a:p>
          <a:p>
            <a:pPr lvl="1" algn="just" defTabSz="1300460">
              <a:spcBef>
                <a:spcPct val="0"/>
              </a:spcBef>
              <a:buClr>
                <a:schemeClr val="accent3"/>
              </a:buClr>
              <a:buSzTx/>
              <a:buFont typeface="Wingdings" panose="05000000000000000000" pitchFamily="2" charset="2"/>
              <a:buChar char="v"/>
              <a:defRPr/>
            </a:pPr>
            <a:r>
              <a:rPr lang="en-US" altLang="en-US" sz="3200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No </a:t>
            </a:r>
            <a:r>
              <a:rPr lang="en-US" altLang="en-US" sz="3200" dirty="0" err="1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mobilities</a:t>
            </a:r>
            <a:r>
              <a:rPr lang="en-US" altLang="en-US" sz="3200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for training allowed at the moment</a:t>
            </a:r>
            <a:endParaRPr lang="en-US" altLang="en-US" sz="3200" dirty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  <a:p>
            <a:pPr algn="just" defTabSz="1300460" eaLnBrk="1" hangingPunct="1">
              <a:spcBef>
                <a:spcPct val="0"/>
              </a:spcBef>
              <a:buClr>
                <a:schemeClr val="accent3"/>
              </a:buClr>
              <a:buSzTx/>
              <a:buFont typeface="Wingdings" panose="05000000000000000000" pitchFamily="2" charset="2"/>
              <a:buChar char="v"/>
              <a:defRPr/>
            </a:pPr>
            <a:endParaRPr lang="en-GB" altLang="en-US" sz="3200" dirty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5" name="Picture 14" descr="eu_flag_co_funded_pos_[rgb]_right.jpg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467599" y="8588433"/>
            <a:ext cx="2547257" cy="988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239337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image.pn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-11113" y="-8931"/>
            <a:ext cx="6078675" cy="1114799"/>
          </a:xfrm>
          <a:prstGeom prst="rect">
            <a:avLst/>
          </a:prstGeom>
          <a:ln w="12700">
            <a:miter lim="400000"/>
          </a:ln>
        </p:spPr>
      </p:pic>
      <p:pic>
        <p:nvPicPr>
          <p:cNvPr id="230" name="image2.jpg" descr="1 logouni 300.jpg"/>
          <p:cNvPicPr>
            <a:picLocks noChangeAspect="1"/>
          </p:cNvPicPr>
          <p:nvPr/>
        </p:nvPicPr>
        <p:blipFill>
          <a:blip r:embed="rId3" cstate="print">
            <a:alphaModFix amt="15000"/>
            <a:extLst/>
          </a:blip>
          <a:stretch>
            <a:fillRect/>
          </a:stretch>
        </p:blipFill>
        <p:spPr>
          <a:xfrm>
            <a:off x="6070600" y="-12702"/>
            <a:ext cx="1029209" cy="1047240"/>
          </a:xfrm>
          <a:prstGeom prst="rect">
            <a:avLst/>
          </a:prstGeom>
          <a:ln w="12700">
            <a:miter lim="400000"/>
          </a:ln>
        </p:spPr>
      </p:pic>
      <p:sp>
        <p:nvSpPr>
          <p:cNvPr id="231" name="Shape 231"/>
          <p:cNvSpPr/>
          <p:nvPr/>
        </p:nvSpPr>
        <p:spPr>
          <a:xfrm>
            <a:off x="-1838" y="968672"/>
            <a:ext cx="940698" cy="8797331"/>
          </a:xfrm>
          <a:prstGeom prst="rect">
            <a:avLst/>
          </a:prstGeom>
          <a:solidFill>
            <a:schemeClr val="accent1">
              <a:satOff val="-36923"/>
              <a:lumOff val="15441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1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32" name="Shape 232"/>
          <p:cNvSpPr/>
          <p:nvPr/>
        </p:nvSpPr>
        <p:spPr>
          <a:xfrm>
            <a:off x="948863" y="971748"/>
            <a:ext cx="12079869" cy="139139"/>
          </a:xfrm>
          <a:prstGeom prst="rect">
            <a:avLst/>
          </a:prstGeom>
          <a:solidFill>
            <a:schemeClr val="accent1">
              <a:satOff val="-36923"/>
              <a:lumOff val="30882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1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34" name="Shape 234"/>
          <p:cNvSpPr/>
          <p:nvPr/>
        </p:nvSpPr>
        <p:spPr>
          <a:xfrm>
            <a:off x="6875782" y="452555"/>
            <a:ext cx="6078675" cy="548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914400">
              <a:defRPr sz="3200" b="1">
                <a:solidFill>
                  <a:srgbClr val="CBCBCB"/>
                </a:solidFill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r>
              <a:rPr dirty="0" err="1"/>
              <a:t>Università</a:t>
            </a:r>
            <a:r>
              <a:rPr dirty="0"/>
              <a:t> </a:t>
            </a:r>
            <a:r>
              <a:rPr dirty="0" err="1"/>
              <a:t>degli</a:t>
            </a:r>
            <a:r>
              <a:rPr dirty="0"/>
              <a:t> </a:t>
            </a:r>
            <a:r>
              <a:rPr dirty="0" err="1"/>
              <a:t>Studi</a:t>
            </a:r>
            <a:r>
              <a:rPr dirty="0"/>
              <a:t> di Messina</a:t>
            </a:r>
          </a:p>
        </p:txBody>
      </p:sp>
      <p:sp>
        <p:nvSpPr>
          <p:cNvPr id="235" name="Shape 235"/>
          <p:cNvSpPr/>
          <p:nvPr/>
        </p:nvSpPr>
        <p:spPr>
          <a:xfrm>
            <a:off x="942645" y="8467885"/>
            <a:ext cx="5992071" cy="82313"/>
          </a:xfrm>
          <a:prstGeom prst="rect">
            <a:avLst/>
          </a:prstGeom>
          <a:solidFill>
            <a:srgbClr val="DDDDDD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1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" name="Rettangolo 4"/>
          <p:cNvSpPr/>
          <p:nvPr/>
        </p:nvSpPr>
        <p:spPr>
          <a:xfrm>
            <a:off x="1651862" y="1940532"/>
            <a:ext cx="67100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514094"/>
            <a:r>
              <a:rPr lang="en-US" b="1" dirty="0" smtClean="0">
                <a:solidFill>
                  <a:schemeClr val="accent1">
                    <a:satOff val="-36923"/>
                    <a:lumOff val="15441"/>
                  </a:schemeClr>
                </a:solidFill>
                <a:latin typeface="+mj-lt"/>
                <a:ea typeface="+mj-ea"/>
                <a:cs typeface="+mj-cs"/>
                <a:sym typeface="Helvetica"/>
              </a:rPr>
              <a:t>KA1 – ICM in brief…</a:t>
            </a:r>
            <a:endParaRPr lang="it-IT" b="1" dirty="0">
              <a:solidFill>
                <a:schemeClr val="accent1">
                  <a:satOff val="-36923"/>
                  <a:lumOff val="15441"/>
                </a:schemeClr>
              </a:solidFill>
              <a:latin typeface="+mj-lt"/>
              <a:ea typeface="+mj-ea"/>
              <a:cs typeface="+mj-cs"/>
              <a:sym typeface="Helvetica"/>
            </a:endParaRPr>
          </a:p>
        </p:txBody>
      </p:sp>
      <p:pic>
        <p:nvPicPr>
          <p:cNvPr id="16" name="image11.jpg" descr="1 logouni 300.jpg"/>
          <p:cNvPicPr>
            <a:picLocks noChangeAspect="1"/>
          </p:cNvPicPr>
          <p:nvPr/>
        </p:nvPicPr>
        <p:blipFill>
          <a:blip r:embed="rId4" cstate="print">
            <a:alphaModFix amt="15000"/>
            <a:extLst/>
          </a:blip>
          <a:stretch>
            <a:fillRect/>
          </a:stretch>
        </p:blipFill>
        <p:spPr>
          <a:xfrm>
            <a:off x="10660127" y="7375683"/>
            <a:ext cx="2294330" cy="2390320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Shape 184"/>
          <p:cNvSpPr/>
          <p:nvPr/>
        </p:nvSpPr>
        <p:spPr>
          <a:xfrm rot="16200000">
            <a:off x="-3343631" y="5105728"/>
            <a:ext cx="7613969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defTabSz="914400">
              <a:defRPr sz="28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rPr lang="it-IT" dirty="0" err="1" smtClean="0"/>
              <a:t>Internationalization</a:t>
            </a:r>
            <a:r>
              <a:rPr dirty="0" smtClean="0"/>
              <a:t> </a:t>
            </a:r>
            <a:r>
              <a:rPr dirty="0"/>
              <a:t>at University of Messina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64271" y="8588432"/>
            <a:ext cx="2082893" cy="988420"/>
          </a:xfrm>
          <a:prstGeom prst="rect">
            <a:avLst/>
          </a:prstGeom>
        </p:spPr>
      </p:pic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928545" y="2263698"/>
            <a:ext cx="11099800" cy="6286500"/>
          </a:xfrm>
        </p:spPr>
        <p:txBody>
          <a:bodyPr>
            <a:normAutofit/>
          </a:bodyPr>
          <a:lstStyle/>
          <a:p>
            <a:pPr algn="just" defTabSz="1300460" eaLnBrk="1" hangingPunct="1">
              <a:spcBef>
                <a:spcPct val="0"/>
              </a:spcBef>
              <a:buClr>
                <a:schemeClr val="accent3"/>
              </a:buClr>
              <a:buSzTx/>
              <a:buFont typeface="Wingdings" panose="05000000000000000000" pitchFamily="2" charset="2"/>
              <a:buChar char="v"/>
              <a:defRPr/>
            </a:pPr>
            <a:r>
              <a:rPr lang="en-US" altLang="en-US" sz="3200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International mobility agreements between </a:t>
            </a:r>
            <a:r>
              <a:rPr lang="en-US" altLang="en-US" sz="3200" dirty="0" err="1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Programme</a:t>
            </a:r>
            <a:r>
              <a:rPr lang="en-US" altLang="en-US" sz="3200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and Partner Countries are selected each year on a competitive base </a:t>
            </a:r>
            <a:r>
              <a:rPr lang="en-US" altLang="en-US" sz="3200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(usually </a:t>
            </a:r>
            <a:r>
              <a:rPr lang="en-US" altLang="en-US" sz="3200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on 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February</a:t>
            </a:r>
            <a:r>
              <a:rPr lang="en-US" altLang="en-US" sz="3200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) </a:t>
            </a:r>
          </a:p>
          <a:p>
            <a:pPr algn="just" defTabSz="1300460" eaLnBrk="1" hangingPunct="1">
              <a:spcBef>
                <a:spcPct val="0"/>
              </a:spcBef>
              <a:buClr>
                <a:schemeClr val="accent3"/>
              </a:buClr>
              <a:buSzTx/>
              <a:buFont typeface="Wingdings" panose="05000000000000000000" pitchFamily="2" charset="2"/>
              <a:buChar char="v"/>
              <a:defRPr/>
            </a:pPr>
            <a:r>
              <a:rPr lang="en-US" altLang="en-US" sz="3200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Only </a:t>
            </a:r>
            <a:r>
              <a:rPr lang="en-US" altLang="en-US" sz="3200" dirty="0" err="1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Programme</a:t>
            </a:r>
            <a:r>
              <a:rPr lang="en-US" altLang="en-US" sz="3200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-Country HEIs can apply to their National Agency to manage mobility agreements</a:t>
            </a:r>
          </a:p>
          <a:p>
            <a:pPr algn="just" defTabSz="1300460" eaLnBrk="1" hangingPunct="1">
              <a:spcBef>
                <a:spcPct val="0"/>
              </a:spcBef>
              <a:buClr>
                <a:schemeClr val="accent3"/>
              </a:buClr>
              <a:buSzTx/>
              <a:buFont typeface="Wingdings" panose="05000000000000000000" pitchFamily="2" charset="2"/>
              <a:buChar char="v"/>
              <a:defRPr/>
            </a:pPr>
            <a:r>
              <a:rPr lang="en-US" altLang="en-US" sz="3200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Partner-Country HEIs should strengthen their links with HEIs in </a:t>
            </a:r>
            <a:r>
              <a:rPr lang="en-US" altLang="en-US" sz="3200" dirty="0" err="1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Programme</a:t>
            </a:r>
            <a:r>
              <a:rPr lang="en-US" altLang="en-US" sz="3200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Countries to get </a:t>
            </a:r>
            <a:r>
              <a:rPr lang="en-US" altLang="en-US" sz="3200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involved</a:t>
            </a:r>
          </a:p>
          <a:p>
            <a:pPr algn="just" defTabSz="1300460" eaLnBrk="1" hangingPunct="1">
              <a:spcBef>
                <a:spcPct val="0"/>
              </a:spcBef>
              <a:buClr>
                <a:schemeClr val="accent3"/>
              </a:buClr>
              <a:buSzTx/>
              <a:buFont typeface="Wingdings" panose="05000000000000000000" pitchFamily="2" charset="2"/>
              <a:buChar char="v"/>
              <a:defRPr/>
            </a:pPr>
            <a:r>
              <a:rPr lang="en-US" altLang="en-US" sz="3200" dirty="0" err="1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UniMe</a:t>
            </a:r>
            <a:r>
              <a:rPr lang="en-US" altLang="en-US" sz="3200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is interested in broadening the  geographic scope of ICM schemes….let’s work together!</a:t>
            </a:r>
            <a:endParaRPr lang="en-GB" altLang="en-US" sz="3200" dirty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5" name="Picture 14" descr="eu_flag_co_funded_pos_[rgb]_right.jpg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467599" y="8588433"/>
            <a:ext cx="2547257" cy="988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614447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image.pn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-11113" y="-8931"/>
            <a:ext cx="6078675" cy="1114799"/>
          </a:xfrm>
          <a:prstGeom prst="rect">
            <a:avLst/>
          </a:prstGeom>
          <a:ln w="12700">
            <a:miter lim="400000"/>
          </a:ln>
        </p:spPr>
      </p:pic>
      <p:pic>
        <p:nvPicPr>
          <p:cNvPr id="230" name="image2.jpg" descr="1 logouni 300.jpg"/>
          <p:cNvPicPr>
            <a:picLocks noChangeAspect="1"/>
          </p:cNvPicPr>
          <p:nvPr/>
        </p:nvPicPr>
        <p:blipFill>
          <a:blip r:embed="rId3" cstate="print">
            <a:alphaModFix amt="15000"/>
            <a:extLst/>
          </a:blip>
          <a:stretch>
            <a:fillRect/>
          </a:stretch>
        </p:blipFill>
        <p:spPr>
          <a:xfrm>
            <a:off x="6070600" y="-12702"/>
            <a:ext cx="1029209" cy="1047240"/>
          </a:xfrm>
          <a:prstGeom prst="rect">
            <a:avLst/>
          </a:prstGeom>
          <a:ln w="12700">
            <a:miter lim="400000"/>
          </a:ln>
        </p:spPr>
      </p:pic>
      <p:sp>
        <p:nvSpPr>
          <p:cNvPr id="231" name="Shape 231"/>
          <p:cNvSpPr/>
          <p:nvPr/>
        </p:nvSpPr>
        <p:spPr>
          <a:xfrm>
            <a:off x="-1838" y="968672"/>
            <a:ext cx="940698" cy="8797331"/>
          </a:xfrm>
          <a:prstGeom prst="rect">
            <a:avLst/>
          </a:prstGeom>
          <a:solidFill>
            <a:schemeClr val="accent1">
              <a:satOff val="-36923"/>
              <a:lumOff val="15441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1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32" name="Shape 232"/>
          <p:cNvSpPr/>
          <p:nvPr/>
        </p:nvSpPr>
        <p:spPr>
          <a:xfrm>
            <a:off x="948863" y="971748"/>
            <a:ext cx="12079869" cy="139139"/>
          </a:xfrm>
          <a:prstGeom prst="rect">
            <a:avLst/>
          </a:prstGeom>
          <a:solidFill>
            <a:schemeClr val="accent1">
              <a:satOff val="-36923"/>
              <a:lumOff val="30882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1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34" name="Shape 234"/>
          <p:cNvSpPr/>
          <p:nvPr/>
        </p:nvSpPr>
        <p:spPr>
          <a:xfrm>
            <a:off x="6875782" y="452555"/>
            <a:ext cx="6078675" cy="548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914400">
              <a:defRPr sz="3200" b="1">
                <a:solidFill>
                  <a:srgbClr val="CBCBCB"/>
                </a:solidFill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r>
              <a:rPr dirty="0" err="1"/>
              <a:t>Università</a:t>
            </a:r>
            <a:r>
              <a:rPr dirty="0"/>
              <a:t> </a:t>
            </a:r>
            <a:r>
              <a:rPr dirty="0" err="1"/>
              <a:t>degli</a:t>
            </a:r>
            <a:r>
              <a:rPr dirty="0"/>
              <a:t> </a:t>
            </a:r>
            <a:r>
              <a:rPr dirty="0" err="1"/>
              <a:t>Studi</a:t>
            </a:r>
            <a:r>
              <a:rPr dirty="0"/>
              <a:t> di Messina</a:t>
            </a:r>
          </a:p>
        </p:txBody>
      </p:sp>
      <p:sp>
        <p:nvSpPr>
          <p:cNvPr id="235" name="Shape 235"/>
          <p:cNvSpPr/>
          <p:nvPr/>
        </p:nvSpPr>
        <p:spPr>
          <a:xfrm>
            <a:off x="942645" y="8467885"/>
            <a:ext cx="5992071" cy="82313"/>
          </a:xfrm>
          <a:prstGeom prst="rect">
            <a:avLst/>
          </a:prstGeom>
          <a:solidFill>
            <a:srgbClr val="DDDDDD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1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" name="Rettangolo 4"/>
          <p:cNvSpPr/>
          <p:nvPr/>
        </p:nvSpPr>
        <p:spPr>
          <a:xfrm>
            <a:off x="948863" y="1177893"/>
            <a:ext cx="114830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514094"/>
            <a:r>
              <a:rPr lang="en-US" b="1" dirty="0">
                <a:solidFill>
                  <a:schemeClr val="accent1">
                    <a:satOff val="-36923"/>
                    <a:lumOff val="15441"/>
                  </a:schemeClr>
                </a:solidFill>
                <a:latin typeface="+mj-lt"/>
                <a:ea typeface="+mj-ea"/>
                <a:cs typeface="+mj-cs"/>
                <a:sym typeface="Helvetica"/>
              </a:rPr>
              <a:t>KA2 </a:t>
            </a:r>
            <a:r>
              <a:rPr lang="en-US" b="1" dirty="0" smtClean="0">
                <a:solidFill>
                  <a:schemeClr val="accent1">
                    <a:satOff val="-36923"/>
                    <a:lumOff val="15441"/>
                  </a:schemeClr>
                </a:solidFill>
                <a:latin typeface="+mj-lt"/>
                <a:ea typeface="+mj-ea"/>
                <a:cs typeface="+mj-cs"/>
                <a:sym typeface="Helvetica"/>
              </a:rPr>
              <a:t>– CBHE in brief… </a:t>
            </a:r>
            <a:endParaRPr lang="it-IT" b="1" dirty="0">
              <a:solidFill>
                <a:schemeClr val="accent1">
                  <a:satOff val="-36923"/>
                  <a:lumOff val="15441"/>
                </a:schemeClr>
              </a:solidFill>
              <a:latin typeface="+mj-lt"/>
              <a:ea typeface="+mj-ea"/>
              <a:cs typeface="+mj-cs"/>
              <a:sym typeface="Helvetica"/>
            </a:endParaRPr>
          </a:p>
        </p:txBody>
      </p:sp>
      <p:pic>
        <p:nvPicPr>
          <p:cNvPr id="16" name="image11.jpg" descr="1 logouni 300.jpg"/>
          <p:cNvPicPr>
            <a:picLocks noChangeAspect="1"/>
          </p:cNvPicPr>
          <p:nvPr/>
        </p:nvPicPr>
        <p:blipFill>
          <a:blip r:embed="rId4" cstate="print">
            <a:alphaModFix amt="15000"/>
            <a:extLst/>
          </a:blip>
          <a:stretch>
            <a:fillRect/>
          </a:stretch>
        </p:blipFill>
        <p:spPr>
          <a:xfrm>
            <a:off x="10660127" y="7375683"/>
            <a:ext cx="2294330" cy="2390320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Shape 184"/>
          <p:cNvSpPr/>
          <p:nvPr/>
        </p:nvSpPr>
        <p:spPr>
          <a:xfrm rot="16200000">
            <a:off x="-3343631" y="5105728"/>
            <a:ext cx="7613969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defTabSz="914400">
              <a:defRPr sz="28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rPr lang="it-IT" dirty="0" err="1" smtClean="0"/>
              <a:t>Internationalization</a:t>
            </a:r>
            <a:r>
              <a:rPr dirty="0" smtClean="0"/>
              <a:t> </a:t>
            </a:r>
            <a:r>
              <a:rPr dirty="0"/>
              <a:t>at University of Messina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64271" y="8588432"/>
            <a:ext cx="2082893" cy="988420"/>
          </a:xfrm>
          <a:prstGeom prst="rect">
            <a:avLst/>
          </a:prstGeom>
        </p:spPr>
      </p:pic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952500" y="2027917"/>
            <a:ext cx="11099800" cy="6286500"/>
          </a:xfrm>
        </p:spPr>
        <p:txBody>
          <a:bodyPr>
            <a:normAutofit fontScale="77500" lnSpcReduction="20000"/>
          </a:bodyPr>
          <a:lstStyle/>
          <a:p>
            <a:pPr algn="just" defTabSz="1300460">
              <a:lnSpc>
                <a:spcPct val="120000"/>
              </a:lnSpc>
              <a:spcBef>
                <a:spcPct val="0"/>
              </a:spcBef>
              <a:buClr>
                <a:schemeClr val="accent3"/>
              </a:buClr>
              <a:buSzTx/>
              <a:buFont typeface="Wingdings" panose="05000000000000000000" pitchFamily="2" charset="2"/>
              <a:buChar char="v"/>
              <a:defRPr/>
            </a:pPr>
            <a:r>
              <a:rPr lang="en-US" sz="4100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Build capacity and help </a:t>
            </a:r>
            <a:r>
              <a:rPr lang="en-US" sz="4100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modernize </a:t>
            </a:r>
            <a:r>
              <a:rPr lang="en-US" sz="4100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higher education institutions in Partner Countries, to ensure a structural, long-lasting impact</a:t>
            </a:r>
          </a:p>
          <a:p>
            <a:pPr algn="just" defTabSz="1300460">
              <a:lnSpc>
                <a:spcPct val="120000"/>
              </a:lnSpc>
              <a:spcBef>
                <a:spcPct val="0"/>
              </a:spcBef>
              <a:buClr>
                <a:schemeClr val="accent3"/>
              </a:buClr>
              <a:buSzTx/>
              <a:buFont typeface="Wingdings" panose="05000000000000000000" pitchFamily="2" charset="2"/>
              <a:buChar char="v"/>
              <a:defRPr/>
            </a:pPr>
            <a:r>
              <a:rPr lang="en-US" sz="4100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Support </a:t>
            </a:r>
            <a:r>
              <a:rPr lang="en-US" sz="4100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modernization </a:t>
            </a:r>
            <a:r>
              <a:rPr lang="en-US" sz="4100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&amp; </a:t>
            </a:r>
            <a:r>
              <a:rPr lang="en-US" sz="4100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internationalization</a:t>
            </a:r>
            <a:endParaRPr lang="en-US" sz="4100" dirty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  <a:p>
            <a:pPr algn="just" defTabSz="1300460">
              <a:lnSpc>
                <a:spcPct val="120000"/>
              </a:lnSpc>
              <a:spcBef>
                <a:spcPct val="0"/>
              </a:spcBef>
              <a:buClr>
                <a:schemeClr val="accent3"/>
              </a:buClr>
              <a:buSzTx/>
              <a:buFont typeface="Wingdings" panose="05000000000000000000" pitchFamily="2" charset="2"/>
              <a:buChar char="v"/>
              <a:defRPr/>
            </a:pPr>
            <a:r>
              <a:rPr lang="en-US" sz="4100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Improve quality </a:t>
            </a:r>
          </a:p>
          <a:p>
            <a:pPr algn="just" defTabSz="1300460">
              <a:lnSpc>
                <a:spcPct val="120000"/>
              </a:lnSpc>
              <a:spcBef>
                <a:spcPct val="0"/>
              </a:spcBef>
              <a:buClr>
                <a:schemeClr val="accent3"/>
              </a:buClr>
              <a:buSzTx/>
              <a:buFont typeface="Wingdings" panose="05000000000000000000" pitchFamily="2" charset="2"/>
              <a:buChar char="v"/>
              <a:defRPr/>
            </a:pPr>
            <a:r>
              <a:rPr lang="en-US" sz="4100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Improve the level of competences and skills</a:t>
            </a:r>
          </a:p>
          <a:p>
            <a:pPr algn="just" defTabSz="1300460">
              <a:lnSpc>
                <a:spcPct val="120000"/>
              </a:lnSpc>
              <a:spcBef>
                <a:spcPct val="0"/>
              </a:spcBef>
              <a:buClr>
                <a:schemeClr val="accent3"/>
              </a:buClr>
              <a:buSzTx/>
              <a:buFont typeface="Wingdings" panose="05000000000000000000" pitchFamily="2" charset="2"/>
              <a:buChar char="v"/>
              <a:defRPr/>
            </a:pPr>
            <a:r>
              <a:rPr lang="en-US" sz="4100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Enhance management, governance in HEIs</a:t>
            </a:r>
          </a:p>
          <a:p>
            <a:pPr algn="just" defTabSz="1300460">
              <a:lnSpc>
                <a:spcPct val="120000"/>
              </a:lnSpc>
              <a:spcBef>
                <a:spcPct val="0"/>
              </a:spcBef>
              <a:buClr>
                <a:schemeClr val="accent3"/>
              </a:buClr>
              <a:buSzTx/>
              <a:buFont typeface="Wingdings" panose="05000000000000000000" pitchFamily="2" charset="2"/>
              <a:buChar char="v"/>
              <a:defRPr/>
            </a:pPr>
            <a:r>
              <a:rPr lang="en-US" sz="4100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Promote people-to-people contacts, intercultural understanding</a:t>
            </a:r>
          </a:p>
          <a:p>
            <a:pPr algn="just" defTabSz="1300460">
              <a:lnSpc>
                <a:spcPct val="120000"/>
              </a:lnSpc>
              <a:spcBef>
                <a:spcPct val="0"/>
              </a:spcBef>
              <a:buClr>
                <a:schemeClr val="accent3"/>
              </a:buClr>
              <a:buSzTx/>
              <a:buFont typeface="Wingdings" panose="05000000000000000000" pitchFamily="2" charset="2"/>
              <a:buChar char="v"/>
              <a:defRPr/>
            </a:pPr>
            <a:r>
              <a:rPr lang="en-US" sz="4100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Voluntary convergence with </a:t>
            </a:r>
            <a:r>
              <a:rPr lang="en-US" sz="4100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EU/HE </a:t>
            </a:r>
            <a:r>
              <a:rPr lang="en-US" sz="4100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policy </a:t>
            </a:r>
            <a:r>
              <a:rPr lang="en-US" sz="4100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developments</a:t>
            </a:r>
          </a:p>
          <a:p>
            <a:pPr algn="just" defTabSz="1300460">
              <a:lnSpc>
                <a:spcPct val="120000"/>
              </a:lnSpc>
              <a:spcBef>
                <a:spcPct val="0"/>
              </a:spcBef>
              <a:buClr>
                <a:schemeClr val="accent3"/>
              </a:buClr>
              <a:buSzTx/>
              <a:buFont typeface="Wingdings" panose="05000000000000000000" pitchFamily="2" charset="2"/>
              <a:buChar char="v"/>
              <a:defRPr/>
            </a:pPr>
            <a:r>
              <a:rPr lang="en-US" sz="4100" i="1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Actually we learn from each other</a:t>
            </a:r>
            <a:endParaRPr lang="en-US" sz="4100" i="1" dirty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14" name="Picture 13" descr="eu_flag_co_funded_pos_[rgb]_right.jpg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467599" y="8588433"/>
            <a:ext cx="2547257" cy="988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640926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image.pn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-11113" y="-8931"/>
            <a:ext cx="6078675" cy="1114799"/>
          </a:xfrm>
          <a:prstGeom prst="rect">
            <a:avLst/>
          </a:prstGeom>
          <a:ln w="12700">
            <a:miter lim="400000"/>
          </a:ln>
        </p:spPr>
      </p:pic>
      <p:pic>
        <p:nvPicPr>
          <p:cNvPr id="230" name="image2.jpg" descr="1 logouni 300.jpg"/>
          <p:cNvPicPr>
            <a:picLocks noChangeAspect="1"/>
          </p:cNvPicPr>
          <p:nvPr/>
        </p:nvPicPr>
        <p:blipFill>
          <a:blip r:embed="rId3" cstate="print">
            <a:alphaModFix amt="15000"/>
            <a:extLst/>
          </a:blip>
          <a:stretch>
            <a:fillRect/>
          </a:stretch>
        </p:blipFill>
        <p:spPr>
          <a:xfrm>
            <a:off x="6070600" y="-12702"/>
            <a:ext cx="1029209" cy="1047240"/>
          </a:xfrm>
          <a:prstGeom prst="rect">
            <a:avLst/>
          </a:prstGeom>
          <a:ln w="12700">
            <a:miter lim="400000"/>
          </a:ln>
        </p:spPr>
      </p:pic>
      <p:sp>
        <p:nvSpPr>
          <p:cNvPr id="231" name="Shape 231"/>
          <p:cNvSpPr/>
          <p:nvPr/>
        </p:nvSpPr>
        <p:spPr>
          <a:xfrm>
            <a:off x="-1838" y="968672"/>
            <a:ext cx="940698" cy="8797331"/>
          </a:xfrm>
          <a:prstGeom prst="rect">
            <a:avLst/>
          </a:prstGeom>
          <a:solidFill>
            <a:schemeClr val="accent1">
              <a:satOff val="-36923"/>
              <a:lumOff val="15441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1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32" name="Shape 232"/>
          <p:cNvSpPr/>
          <p:nvPr/>
        </p:nvSpPr>
        <p:spPr>
          <a:xfrm>
            <a:off x="948863" y="971748"/>
            <a:ext cx="12079869" cy="139139"/>
          </a:xfrm>
          <a:prstGeom prst="rect">
            <a:avLst/>
          </a:prstGeom>
          <a:solidFill>
            <a:schemeClr val="accent1">
              <a:satOff val="-36923"/>
              <a:lumOff val="30882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1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34" name="Shape 234"/>
          <p:cNvSpPr/>
          <p:nvPr/>
        </p:nvSpPr>
        <p:spPr>
          <a:xfrm>
            <a:off x="6875782" y="452555"/>
            <a:ext cx="6078675" cy="548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914400">
              <a:defRPr sz="3200" b="1">
                <a:solidFill>
                  <a:srgbClr val="CBCBCB"/>
                </a:solidFill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r>
              <a:rPr dirty="0" err="1"/>
              <a:t>Università</a:t>
            </a:r>
            <a:r>
              <a:rPr dirty="0"/>
              <a:t> </a:t>
            </a:r>
            <a:r>
              <a:rPr dirty="0" err="1"/>
              <a:t>degli</a:t>
            </a:r>
            <a:r>
              <a:rPr dirty="0"/>
              <a:t> </a:t>
            </a:r>
            <a:r>
              <a:rPr dirty="0" err="1"/>
              <a:t>Studi</a:t>
            </a:r>
            <a:r>
              <a:rPr dirty="0"/>
              <a:t> di Messina</a:t>
            </a:r>
          </a:p>
        </p:txBody>
      </p:sp>
      <p:sp>
        <p:nvSpPr>
          <p:cNvPr id="235" name="Shape 235"/>
          <p:cNvSpPr/>
          <p:nvPr/>
        </p:nvSpPr>
        <p:spPr>
          <a:xfrm>
            <a:off x="942645" y="8467885"/>
            <a:ext cx="5992071" cy="82313"/>
          </a:xfrm>
          <a:prstGeom prst="rect">
            <a:avLst/>
          </a:prstGeom>
          <a:solidFill>
            <a:srgbClr val="DDDDDD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1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" name="Rettangolo 4"/>
          <p:cNvSpPr/>
          <p:nvPr/>
        </p:nvSpPr>
        <p:spPr>
          <a:xfrm>
            <a:off x="948863" y="1177893"/>
            <a:ext cx="114830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514094"/>
            <a:r>
              <a:rPr lang="en-US" b="1" dirty="0">
                <a:solidFill>
                  <a:schemeClr val="accent1">
                    <a:satOff val="-36923"/>
                    <a:lumOff val="15441"/>
                  </a:schemeClr>
                </a:solidFill>
                <a:latin typeface="+mj-lt"/>
                <a:ea typeface="+mj-ea"/>
                <a:cs typeface="+mj-cs"/>
                <a:sym typeface="Helvetica"/>
              </a:rPr>
              <a:t>KA2 </a:t>
            </a:r>
            <a:r>
              <a:rPr lang="en-US" b="1" dirty="0" smtClean="0">
                <a:solidFill>
                  <a:schemeClr val="accent1">
                    <a:satOff val="-36923"/>
                    <a:lumOff val="15441"/>
                  </a:schemeClr>
                </a:solidFill>
                <a:latin typeface="+mj-lt"/>
                <a:ea typeface="+mj-ea"/>
                <a:cs typeface="+mj-cs"/>
                <a:sym typeface="Helvetica"/>
              </a:rPr>
              <a:t>– CBHE in brief…. </a:t>
            </a:r>
            <a:endParaRPr lang="it-IT" b="1" dirty="0">
              <a:solidFill>
                <a:schemeClr val="accent1">
                  <a:satOff val="-36923"/>
                  <a:lumOff val="15441"/>
                </a:schemeClr>
              </a:solidFill>
              <a:latin typeface="+mj-lt"/>
              <a:ea typeface="+mj-ea"/>
              <a:cs typeface="+mj-cs"/>
              <a:sym typeface="Helvetica"/>
            </a:endParaRPr>
          </a:p>
        </p:txBody>
      </p:sp>
      <p:pic>
        <p:nvPicPr>
          <p:cNvPr id="16" name="image11.jpg" descr="1 logouni 300.jpg"/>
          <p:cNvPicPr>
            <a:picLocks noChangeAspect="1"/>
          </p:cNvPicPr>
          <p:nvPr/>
        </p:nvPicPr>
        <p:blipFill>
          <a:blip r:embed="rId4" cstate="print">
            <a:alphaModFix amt="15000"/>
            <a:extLst/>
          </a:blip>
          <a:stretch>
            <a:fillRect/>
          </a:stretch>
        </p:blipFill>
        <p:spPr>
          <a:xfrm>
            <a:off x="10660127" y="7375683"/>
            <a:ext cx="2294330" cy="2390320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Shape 184"/>
          <p:cNvSpPr/>
          <p:nvPr/>
        </p:nvSpPr>
        <p:spPr>
          <a:xfrm rot="16200000">
            <a:off x="-3343631" y="5105728"/>
            <a:ext cx="7613969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defTabSz="914400">
              <a:defRPr sz="28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rPr lang="it-IT" dirty="0" err="1" smtClean="0"/>
              <a:t>Internationalization</a:t>
            </a:r>
            <a:r>
              <a:rPr dirty="0" smtClean="0"/>
              <a:t> </a:t>
            </a:r>
            <a:r>
              <a:rPr dirty="0"/>
              <a:t>at University of Messina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64271" y="8588432"/>
            <a:ext cx="2082893" cy="988420"/>
          </a:xfrm>
          <a:prstGeom prst="rect">
            <a:avLst/>
          </a:prstGeom>
        </p:spPr>
      </p:pic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952500" y="2027917"/>
            <a:ext cx="11099800" cy="6286500"/>
          </a:xfrm>
        </p:spPr>
        <p:txBody>
          <a:bodyPr>
            <a:normAutofit fontScale="85000" lnSpcReduction="10000"/>
          </a:bodyPr>
          <a:lstStyle/>
          <a:p>
            <a:pPr marL="0" indent="0" algn="just" defTabSz="1300460">
              <a:spcBef>
                <a:spcPct val="0"/>
              </a:spcBef>
              <a:buClr>
                <a:schemeClr val="accent3"/>
              </a:buClr>
              <a:buSzTx/>
              <a:buNone/>
              <a:defRPr/>
            </a:pP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Joint Projects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: New curricula, joint degrees, learning and teaching methodologies, staff development, quality assurance, governance, Bologna tools</a:t>
            </a:r>
          </a:p>
          <a:p>
            <a:pPr marL="0" indent="0" algn="just" defTabSz="1300460">
              <a:spcBef>
                <a:spcPct val="0"/>
              </a:spcBef>
              <a:buClr>
                <a:schemeClr val="accent3"/>
              </a:buClr>
              <a:buSzTx/>
              <a:buNone/>
              <a:defRPr/>
            </a:pP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Structural Projects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: Reforms at national level with the support of the authorities in the Partner Countries (policy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modernisation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, Bologna policies, governance and management of higher education systems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…)</a:t>
            </a:r>
          </a:p>
          <a:p>
            <a:pPr marL="0" indent="0" algn="just" defTabSz="1300460">
              <a:spcBef>
                <a:spcPct val="0"/>
              </a:spcBef>
              <a:buClr>
                <a:schemeClr val="accent3"/>
              </a:buClr>
              <a:buSzTx/>
              <a:buNone/>
              <a:defRPr/>
            </a:pPr>
            <a:endParaRPr lang="en-US" sz="3200" dirty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  <a:p>
            <a:pPr marL="0" indent="0" algn="just" defTabSz="1300460">
              <a:spcBef>
                <a:spcPct val="0"/>
              </a:spcBef>
              <a:buClr>
                <a:schemeClr val="accent3"/>
              </a:buClr>
              <a:buSzTx/>
              <a:buNone/>
              <a:defRPr/>
            </a:pP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Partner Countries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: Southern Mediterranean, Eastern Europe, Western Balkans, Russia, Asia &amp; Central Asia, Latin America, Africa, Caribbean, Pacific (ACP)</a:t>
            </a:r>
          </a:p>
          <a:p>
            <a:pPr marL="0" indent="0" algn="just" defTabSz="1300460">
              <a:spcBef>
                <a:spcPct val="0"/>
              </a:spcBef>
              <a:buClr>
                <a:schemeClr val="accent3"/>
              </a:buClr>
              <a:buSzTx/>
              <a:buNone/>
              <a:defRPr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Projects for Southern Mediterranean, Eastern Europe and Western Balkans countries may include an additional 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mobility component </a:t>
            </a:r>
          </a:p>
          <a:p>
            <a:pPr marL="0" indent="0" algn="just" defTabSz="1300460">
              <a:spcBef>
                <a:spcPct val="0"/>
              </a:spcBef>
              <a:buClr>
                <a:schemeClr val="accent3"/>
              </a:buClr>
              <a:buSzTx/>
              <a:buNone/>
              <a:defRPr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for students and staff, to and from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Programme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Countries and between Partner Countries</a:t>
            </a:r>
          </a:p>
          <a:p>
            <a:pPr marL="0" indent="0" algn="just" defTabSz="1300460">
              <a:spcBef>
                <a:spcPct val="0"/>
              </a:spcBef>
              <a:buClr>
                <a:schemeClr val="accent3"/>
              </a:buClr>
              <a:buSzTx/>
              <a:buNone/>
              <a:defRPr/>
            </a:pPr>
            <a:r>
              <a:rPr lang="en-US" sz="3200" u="sng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same rules as for </a:t>
            </a:r>
            <a:r>
              <a:rPr lang="en-US" sz="3200" u="sng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ICM (max </a:t>
            </a:r>
            <a:r>
              <a:rPr lang="en-US" sz="3200" u="sng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12 months)</a:t>
            </a:r>
          </a:p>
          <a:p>
            <a:pPr marL="0" indent="0" algn="just" defTabSz="1300460">
              <a:spcBef>
                <a:spcPct val="0"/>
              </a:spcBef>
              <a:buClr>
                <a:schemeClr val="accent3"/>
              </a:buClr>
              <a:buSzTx/>
              <a:buNone/>
              <a:defRPr/>
            </a:pPr>
            <a:endParaRPr lang="it-IT" sz="3200" dirty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4" name="Picture 13" descr="eu_flag_co_funded_pos_[rgb]_right.jpg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467599" y="8588433"/>
            <a:ext cx="2547257" cy="988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672437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image.pn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-11113" y="-8931"/>
            <a:ext cx="6078675" cy="1114799"/>
          </a:xfrm>
          <a:prstGeom prst="rect">
            <a:avLst/>
          </a:prstGeom>
          <a:ln w="12700">
            <a:miter lim="400000"/>
          </a:ln>
        </p:spPr>
      </p:pic>
      <p:pic>
        <p:nvPicPr>
          <p:cNvPr id="230" name="image2.jpg" descr="1 logouni 300.jpg"/>
          <p:cNvPicPr>
            <a:picLocks noChangeAspect="1"/>
          </p:cNvPicPr>
          <p:nvPr/>
        </p:nvPicPr>
        <p:blipFill>
          <a:blip r:embed="rId3" cstate="print">
            <a:alphaModFix amt="15000"/>
            <a:extLst/>
          </a:blip>
          <a:stretch>
            <a:fillRect/>
          </a:stretch>
        </p:blipFill>
        <p:spPr>
          <a:xfrm>
            <a:off x="6070600" y="-12702"/>
            <a:ext cx="1029209" cy="1047240"/>
          </a:xfrm>
          <a:prstGeom prst="rect">
            <a:avLst/>
          </a:prstGeom>
          <a:ln w="12700">
            <a:miter lim="400000"/>
          </a:ln>
        </p:spPr>
      </p:pic>
      <p:sp>
        <p:nvSpPr>
          <p:cNvPr id="231" name="Shape 231"/>
          <p:cNvSpPr/>
          <p:nvPr/>
        </p:nvSpPr>
        <p:spPr>
          <a:xfrm>
            <a:off x="-1838" y="968672"/>
            <a:ext cx="940698" cy="8797331"/>
          </a:xfrm>
          <a:prstGeom prst="rect">
            <a:avLst/>
          </a:prstGeom>
          <a:solidFill>
            <a:schemeClr val="accent1">
              <a:satOff val="-36923"/>
              <a:lumOff val="15441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1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32" name="Shape 232"/>
          <p:cNvSpPr/>
          <p:nvPr/>
        </p:nvSpPr>
        <p:spPr>
          <a:xfrm>
            <a:off x="948863" y="971748"/>
            <a:ext cx="12079869" cy="139139"/>
          </a:xfrm>
          <a:prstGeom prst="rect">
            <a:avLst/>
          </a:prstGeom>
          <a:solidFill>
            <a:schemeClr val="accent1">
              <a:satOff val="-36923"/>
              <a:lumOff val="30882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1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34" name="Shape 234"/>
          <p:cNvSpPr/>
          <p:nvPr/>
        </p:nvSpPr>
        <p:spPr>
          <a:xfrm>
            <a:off x="6875782" y="452555"/>
            <a:ext cx="6078675" cy="548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914400">
              <a:defRPr sz="3200" b="1">
                <a:solidFill>
                  <a:srgbClr val="CBCBCB"/>
                </a:solidFill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r>
              <a:rPr dirty="0" err="1"/>
              <a:t>Università</a:t>
            </a:r>
            <a:r>
              <a:rPr dirty="0"/>
              <a:t> </a:t>
            </a:r>
            <a:r>
              <a:rPr dirty="0" err="1"/>
              <a:t>degli</a:t>
            </a:r>
            <a:r>
              <a:rPr dirty="0"/>
              <a:t> </a:t>
            </a:r>
            <a:r>
              <a:rPr dirty="0" err="1"/>
              <a:t>Studi</a:t>
            </a:r>
            <a:r>
              <a:rPr dirty="0"/>
              <a:t> di Messina</a:t>
            </a:r>
          </a:p>
        </p:txBody>
      </p:sp>
      <p:sp>
        <p:nvSpPr>
          <p:cNvPr id="235" name="Shape 235"/>
          <p:cNvSpPr/>
          <p:nvPr/>
        </p:nvSpPr>
        <p:spPr>
          <a:xfrm>
            <a:off x="942645" y="8467885"/>
            <a:ext cx="5992071" cy="82313"/>
          </a:xfrm>
          <a:prstGeom prst="rect">
            <a:avLst/>
          </a:prstGeom>
          <a:solidFill>
            <a:srgbClr val="DDDDDD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1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" name="Rettangolo 4"/>
          <p:cNvSpPr/>
          <p:nvPr/>
        </p:nvSpPr>
        <p:spPr>
          <a:xfrm>
            <a:off x="948863" y="1177893"/>
            <a:ext cx="114830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514094"/>
            <a:r>
              <a:rPr lang="en-US" b="1" dirty="0" smtClean="0">
                <a:solidFill>
                  <a:schemeClr val="accent1">
                    <a:satOff val="-36923"/>
                    <a:lumOff val="15441"/>
                  </a:schemeClr>
                </a:solidFill>
                <a:latin typeface="+mj-lt"/>
                <a:ea typeface="+mj-ea"/>
                <a:cs typeface="+mj-cs"/>
                <a:sym typeface="Helvetica"/>
              </a:rPr>
              <a:t>International Credit Mobility &amp; CB Mobility strand  </a:t>
            </a:r>
            <a:endParaRPr lang="it-IT" b="1" dirty="0">
              <a:solidFill>
                <a:schemeClr val="accent1">
                  <a:satOff val="-36923"/>
                  <a:lumOff val="15441"/>
                </a:schemeClr>
              </a:solidFill>
              <a:latin typeface="+mj-lt"/>
              <a:ea typeface="+mj-ea"/>
              <a:cs typeface="+mj-cs"/>
              <a:sym typeface="Helvetica"/>
            </a:endParaRPr>
          </a:p>
        </p:txBody>
      </p:sp>
      <p:pic>
        <p:nvPicPr>
          <p:cNvPr id="16" name="image11.jpg" descr="1 logouni 300.jpg"/>
          <p:cNvPicPr>
            <a:picLocks noChangeAspect="1"/>
          </p:cNvPicPr>
          <p:nvPr/>
        </p:nvPicPr>
        <p:blipFill>
          <a:blip r:embed="rId4" cstate="print">
            <a:alphaModFix amt="15000"/>
            <a:extLst/>
          </a:blip>
          <a:stretch>
            <a:fillRect/>
          </a:stretch>
        </p:blipFill>
        <p:spPr>
          <a:xfrm>
            <a:off x="10660127" y="7375683"/>
            <a:ext cx="2294330" cy="2390320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Shape 184"/>
          <p:cNvSpPr/>
          <p:nvPr/>
        </p:nvSpPr>
        <p:spPr>
          <a:xfrm rot="16200000">
            <a:off x="-3343631" y="5105728"/>
            <a:ext cx="7613969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defTabSz="914400">
              <a:defRPr sz="28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rPr lang="it-IT" dirty="0" err="1" smtClean="0"/>
              <a:t>Internationalization</a:t>
            </a:r>
            <a:r>
              <a:rPr dirty="0" smtClean="0"/>
              <a:t> </a:t>
            </a:r>
            <a:r>
              <a:rPr dirty="0"/>
              <a:t>at University of Messina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64271" y="8588432"/>
            <a:ext cx="2082893" cy="988420"/>
          </a:xfrm>
          <a:prstGeom prst="rect">
            <a:avLst/>
          </a:prstGeom>
        </p:spPr>
      </p:pic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952500" y="2221355"/>
            <a:ext cx="11099800" cy="6286500"/>
          </a:xfrm>
        </p:spPr>
        <p:txBody>
          <a:bodyPr>
            <a:normAutofit/>
          </a:bodyPr>
          <a:lstStyle/>
          <a:p>
            <a:pPr algn="just" defTabSz="1300460" eaLnBrk="1" hangingPunct="1">
              <a:spcBef>
                <a:spcPct val="0"/>
              </a:spcBef>
              <a:buClr>
                <a:schemeClr val="accent3"/>
              </a:buClr>
              <a:buSzTx/>
              <a:buFont typeface="Wingdings" panose="05000000000000000000" pitchFamily="2" charset="2"/>
              <a:buChar char="v"/>
              <a:defRPr/>
            </a:pPr>
            <a:r>
              <a:rPr lang="en-US" altLang="en-US" sz="3200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Almost the same rules</a:t>
            </a:r>
          </a:p>
          <a:p>
            <a:pPr algn="just" defTabSz="1300460" eaLnBrk="1" hangingPunct="1">
              <a:spcBef>
                <a:spcPct val="0"/>
              </a:spcBef>
              <a:buClr>
                <a:schemeClr val="accent3"/>
              </a:buClr>
              <a:buSzTx/>
              <a:buFont typeface="Wingdings" panose="05000000000000000000" pitchFamily="2" charset="2"/>
              <a:buChar char="v"/>
              <a:defRPr/>
            </a:pPr>
            <a:r>
              <a:rPr lang="en-US" altLang="en-US" sz="3200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National Agencies for ICM, EACEA for CBHE</a:t>
            </a:r>
          </a:p>
          <a:p>
            <a:pPr algn="just" defTabSz="1300460" eaLnBrk="1" hangingPunct="1">
              <a:spcBef>
                <a:spcPct val="0"/>
              </a:spcBef>
              <a:buClr>
                <a:schemeClr val="accent3"/>
              </a:buClr>
              <a:buSzTx/>
              <a:buFont typeface="Wingdings" panose="05000000000000000000" pitchFamily="2" charset="2"/>
              <a:buChar char="v"/>
              <a:defRPr/>
            </a:pPr>
            <a:r>
              <a:rPr lang="en-US" altLang="en-US" sz="3200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Inter-institutional agreements must be drafted and signed before </a:t>
            </a:r>
            <a:r>
              <a:rPr lang="en-US" altLang="en-US" sz="3200" dirty="0" err="1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mobilities</a:t>
            </a:r>
            <a:r>
              <a:rPr lang="en-US" altLang="en-US" sz="3200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defining mobility flows and main principles and criteria to be followed in the mobility management between signatory organizations</a:t>
            </a:r>
          </a:p>
          <a:p>
            <a:pPr algn="just" defTabSz="1300460" eaLnBrk="1" hangingPunct="1">
              <a:spcBef>
                <a:spcPct val="0"/>
              </a:spcBef>
              <a:buClr>
                <a:schemeClr val="accent3"/>
              </a:buClr>
              <a:buSzTx/>
              <a:buFont typeface="Wingdings" panose="05000000000000000000" pitchFamily="2" charset="2"/>
              <a:buChar char="v"/>
              <a:defRPr/>
            </a:pPr>
            <a:r>
              <a:rPr lang="en-US" altLang="en-US" sz="3200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Tax waiver policy</a:t>
            </a:r>
          </a:p>
          <a:p>
            <a:pPr algn="just" defTabSz="1300460" eaLnBrk="1" hangingPunct="1">
              <a:spcBef>
                <a:spcPct val="0"/>
              </a:spcBef>
              <a:buClr>
                <a:schemeClr val="accent3"/>
              </a:buClr>
              <a:buSzTx/>
              <a:buFont typeface="Wingdings" panose="05000000000000000000" pitchFamily="2" charset="2"/>
              <a:buChar char="v"/>
              <a:defRPr/>
            </a:pPr>
            <a:r>
              <a:rPr lang="en-US" altLang="en-US" sz="3200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Equal treatment guaranteed </a:t>
            </a:r>
          </a:p>
          <a:p>
            <a:pPr algn="just" defTabSz="1300460" eaLnBrk="1" hangingPunct="1">
              <a:spcBef>
                <a:spcPct val="0"/>
              </a:spcBef>
              <a:buClr>
                <a:schemeClr val="accent3"/>
              </a:buClr>
              <a:buSzTx/>
              <a:buFont typeface="Wingdings" panose="05000000000000000000" pitchFamily="2" charset="2"/>
              <a:buChar char="v"/>
              <a:defRPr/>
            </a:pPr>
            <a:r>
              <a:rPr lang="en-US" altLang="en-US" sz="3200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Within the </a:t>
            </a:r>
            <a:r>
              <a:rPr lang="en-US" altLang="en-US" sz="3200" dirty="0" err="1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NatRisk</a:t>
            </a:r>
            <a:r>
              <a:rPr lang="en-US" altLang="en-US" sz="3200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Project SMS/SMT &amp; STA/STT foreseen </a:t>
            </a:r>
            <a:endParaRPr lang="en-GB" altLang="en-US" sz="3200" dirty="0" smtClean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5" name="Picture 14" descr="eu_flag_co_funded_pos_[rgb]_right.jpg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467599" y="8588433"/>
            <a:ext cx="2547257" cy="988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12488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image.pn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-11113" y="-8931"/>
            <a:ext cx="6078675" cy="1114799"/>
          </a:xfrm>
          <a:prstGeom prst="rect">
            <a:avLst/>
          </a:prstGeom>
          <a:ln w="12700">
            <a:miter lim="400000"/>
          </a:ln>
        </p:spPr>
      </p:pic>
      <p:pic>
        <p:nvPicPr>
          <p:cNvPr id="181" name="image2.jpg" descr="1 logouni 300.jpg"/>
          <p:cNvPicPr>
            <a:picLocks noChangeAspect="1"/>
          </p:cNvPicPr>
          <p:nvPr/>
        </p:nvPicPr>
        <p:blipFill>
          <a:blip r:embed="rId3" cstate="print">
            <a:alphaModFix amt="15000"/>
            <a:extLst/>
          </a:blip>
          <a:stretch>
            <a:fillRect/>
          </a:stretch>
        </p:blipFill>
        <p:spPr>
          <a:xfrm>
            <a:off x="6070600" y="-12702"/>
            <a:ext cx="1029209" cy="1047240"/>
          </a:xfrm>
          <a:prstGeom prst="rect">
            <a:avLst/>
          </a:prstGeom>
          <a:ln w="12700">
            <a:miter lim="400000"/>
          </a:ln>
        </p:spPr>
      </p:pic>
      <p:sp>
        <p:nvSpPr>
          <p:cNvPr id="182" name="Shape 182"/>
          <p:cNvSpPr/>
          <p:nvPr/>
        </p:nvSpPr>
        <p:spPr>
          <a:xfrm>
            <a:off x="-1838" y="968672"/>
            <a:ext cx="940698" cy="8797331"/>
          </a:xfrm>
          <a:prstGeom prst="rect">
            <a:avLst/>
          </a:prstGeom>
          <a:solidFill>
            <a:schemeClr val="accent1">
              <a:satOff val="-36923"/>
              <a:lumOff val="15441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1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3" name="Shape 183"/>
          <p:cNvSpPr/>
          <p:nvPr/>
        </p:nvSpPr>
        <p:spPr>
          <a:xfrm>
            <a:off x="948863" y="971748"/>
            <a:ext cx="12079869" cy="139139"/>
          </a:xfrm>
          <a:prstGeom prst="rect">
            <a:avLst/>
          </a:prstGeom>
          <a:solidFill>
            <a:schemeClr val="accent1">
              <a:satOff val="-36923"/>
              <a:lumOff val="30882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1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5" name="Shape 185"/>
          <p:cNvSpPr/>
          <p:nvPr/>
        </p:nvSpPr>
        <p:spPr>
          <a:xfrm>
            <a:off x="6875782" y="452555"/>
            <a:ext cx="6078675" cy="548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defTabSz="914400">
              <a:defRPr sz="3200" b="1">
                <a:solidFill>
                  <a:srgbClr val="CBCBCB"/>
                </a:solidFill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r>
              <a:rPr dirty="0" err="1"/>
              <a:t>Università</a:t>
            </a:r>
            <a:r>
              <a:rPr dirty="0"/>
              <a:t> </a:t>
            </a:r>
            <a:r>
              <a:rPr dirty="0" err="1"/>
              <a:t>degli</a:t>
            </a:r>
            <a:r>
              <a:rPr dirty="0"/>
              <a:t> </a:t>
            </a:r>
            <a:r>
              <a:rPr dirty="0" err="1"/>
              <a:t>Studi</a:t>
            </a:r>
            <a:r>
              <a:rPr dirty="0"/>
              <a:t> di Messina</a:t>
            </a:r>
          </a:p>
        </p:txBody>
      </p:sp>
      <p:sp>
        <p:nvSpPr>
          <p:cNvPr id="11" name="Segnaposto testo 10"/>
          <p:cNvSpPr>
            <a:spLocks noGrp="1"/>
          </p:cNvSpPr>
          <p:nvPr>
            <p:ph type="body" idx="1"/>
          </p:nvPr>
        </p:nvSpPr>
        <p:spPr>
          <a:xfrm>
            <a:off x="1020187" y="2224087"/>
            <a:ext cx="11099800" cy="6286500"/>
          </a:xfrm>
        </p:spPr>
        <p:txBody>
          <a:bodyPr>
            <a:noAutofit/>
          </a:bodyPr>
          <a:lstStyle/>
          <a:p>
            <a:pPr marL="444500" lvl="1" algn="just" defTabSz="1300460">
              <a:lnSpc>
                <a:spcPct val="120000"/>
              </a:lnSpc>
              <a:spcBef>
                <a:spcPct val="0"/>
              </a:spcBef>
              <a:buClr>
                <a:schemeClr val="accent3"/>
              </a:buClr>
              <a:buSzTx/>
              <a:buFont typeface="Wingdings" panose="05000000000000000000" pitchFamily="2" charset="2"/>
              <a:buChar char="v"/>
              <a:defRPr/>
            </a:pPr>
            <a:r>
              <a:rPr lang="en-US" sz="2600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  <a:sym typeface="Helvetica"/>
              </a:rPr>
              <a:t>Administrative support all over the project life cycle </a:t>
            </a:r>
          </a:p>
          <a:p>
            <a:pPr marL="444500" lvl="1" algn="just" defTabSz="1300460">
              <a:lnSpc>
                <a:spcPct val="120000"/>
              </a:lnSpc>
              <a:spcBef>
                <a:spcPct val="0"/>
              </a:spcBef>
              <a:buClr>
                <a:schemeClr val="accent3"/>
              </a:buClr>
              <a:buSzTx/>
              <a:buFont typeface="Wingdings" panose="05000000000000000000" pitchFamily="2" charset="2"/>
              <a:buChar char="v"/>
              <a:defRPr/>
            </a:pPr>
            <a:r>
              <a:rPr lang="en-US" sz="2600" dirty="0" smtClean="0">
                <a:solidFill>
                  <a:schemeClr val="accent1">
                    <a:lumMod val="50000"/>
                  </a:schemeClr>
                </a:solidFill>
                <a:sym typeface="Helvetica"/>
              </a:rPr>
              <a:t>Assistance for reporting activities</a:t>
            </a:r>
          </a:p>
          <a:p>
            <a:pPr marL="444500" lvl="1" algn="just" defTabSz="1300460">
              <a:lnSpc>
                <a:spcPct val="120000"/>
              </a:lnSpc>
              <a:spcBef>
                <a:spcPct val="0"/>
              </a:spcBef>
              <a:buClr>
                <a:schemeClr val="accent3"/>
              </a:buClr>
              <a:buSzTx/>
              <a:buFont typeface="Wingdings" panose="05000000000000000000" pitchFamily="2" charset="2"/>
              <a:buChar char="v"/>
              <a:defRPr/>
            </a:pPr>
            <a:r>
              <a:rPr lang="en-US" sz="2600" dirty="0" smtClean="0">
                <a:solidFill>
                  <a:schemeClr val="accent1">
                    <a:lumMod val="50000"/>
                  </a:schemeClr>
                </a:solidFill>
                <a:sym typeface="Helvetica"/>
              </a:rPr>
              <a:t>Nomination procedure of the </a:t>
            </a:r>
            <a:r>
              <a:rPr lang="en-US" sz="2600" dirty="0">
                <a:solidFill>
                  <a:schemeClr val="accent1">
                    <a:lumMod val="50000"/>
                  </a:schemeClr>
                </a:solidFill>
                <a:sym typeface="Helvetica"/>
              </a:rPr>
              <a:t>selected students and staff for mobility</a:t>
            </a:r>
            <a:endParaRPr lang="en-US" sz="2600" dirty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  <a:sym typeface="Helvetica"/>
            </a:endParaRPr>
          </a:p>
          <a:p>
            <a:pPr marL="444500" lvl="1" algn="just" defTabSz="1300460">
              <a:lnSpc>
                <a:spcPct val="120000"/>
              </a:lnSpc>
              <a:spcBef>
                <a:spcPct val="0"/>
              </a:spcBef>
              <a:buClr>
                <a:schemeClr val="accent3"/>
              </a:buClr>
              <a:buSzTx/>
              <a:buFont typeface="Wingdings" panose="05000000000000000000" pitchFamily="2" charset="2"/>
              <a:buChar char="v"/>
              <a:defRPr/>
            </a:pPr>
            <a:r>
              <a:rPr lang="en-US" sz="2600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  <a:sym typeface="Helvetica"/>
              </a:rPr>
              <a:t>Assistance </a:t>
            </a:r>
            <a:r>
              <a:rPr lang="en-US" sz="2600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  <a:sym typeface="Helvetica"/>
              </a:rPr>
              <a:t>related to obtaining </a:t>
            </a:r>
            <a:r>
              <a:rPr lang="en-US" sz="2600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  <a:sym typeface="Helvetica"/>
              </a:rPr>
              <a:t>visas, insurance, </a:t>
            </a:r>
            <a:r>
              <a:rPr lang="en-US" sz="2600" dirty="0" err="1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  <a:sym typeface="Helvetica"/>
              </a:rPr>
              <a:t>etc</a:t>
            </a:r>
            <a:endParaRPr lang="en-US" sz="2600" dirty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  <a:sym typeface="Helvetica"/>
            </a:endParaRPr>
          </a:p>
          <a:p>
            <a:pPr marL="444500" lvl="1" algn="just" defTabSz="1300460">
              <a:lnSpc>
                <a:spcPct val="120000"/>
              </a:lnSpc>
              <a:spcBef>
                <a:spcPct val="0"/>
              </a:spcBef>
              <a:buClr>
                <a:schemeClr val="accent3"/>
              </a:buClr>
              <a:buSzTx/>
              <a:buFont typeface="Wingdings" panose="05000000000000000000" pitchFamily="2" charset="2"/>
              <a:buChar char="v"/>
              <a:defRPr/>
            </a:pPr>
            <a:r>
              <a:rPr lang="en-US" sz="2600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  <a:sym typeface="Helvetica"/>
              </a:rPr>
              <a:t>Provide </a:t>
            </a:r>
            <a:r>
              <a:rPr lang="en-US" sz="2600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  <a:sym typeface="Helvetica"/>
              </a:rPr>
              <a:t>guidance to incoming mobile participants in finding accommodation. </a:t>
            </a:r>
            <a:endParaRPr lang="en-US" sz="2600" dirty="0" smtClean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  <a:sym typeface="Helvetica"/>
            </a:endParaRPr>
          </a:p>
          <a:p>
            <a:pPr marL="444500" lvl="1" algn="just" defTabSz="1300460">
              <a:lnSpc>
                <a:spcPct val="120000"/>
              </a:lnSpc>
              <a:spcBef>
                <a:spcPct val="0"/>
              </a:spcBef>
              <a:buClr>
                <a:schemeClr val="accent3"/>
              </a:buClr>
              <a:buSzTx/>
              <a:buFont typeface="Wingdings" panose="05000000000000000000" pitchFamily="2" charset="2"/>
              <a:buChar char="v"/>
              <a:defRPr/>
            </a:pPr>
            <a:r>
              <a:rPr lang="en-US" sz="2600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  <a:sym typeface="Helvetica"/>
              </a:rPr>
              <a:t>Linguistic support</a:t>
            </a:r>
          </a:p>
          <a:p>
            <a:pPr marL="444500" lvl="1" algn="just" defTabSz="1300460">
              <a:lnSpc>
                <a:spcPct val="120000"/>
              </a:lnSpc>
              <a:spcBef>
                <a:spcPct val="0"/>
              </a:spcBef>
              <a:buClr>
                <a:schemeClr val="accent3"/>
              </a:buClr>
              <a:buSzTx/>
              <a:buFont typeface="Wingdings" panose="05000000000000000000" pitchFamily="2" charset="2"/>
              <a:buChar char="v"/>
              <a:defRPr/>
            </a:pPr>
            <a:r>
              <a:rPr lang="en-US" sz="2600" dirty="0" smtClean="0">
                <a:solidFill>
                  <a:schemeClr val="accent1">
                    <a:lumMod val="50000"/>
                  </a:schemeClr>
                </a:solidFill>
                <a:sym typeface="Helvetica"/>
              </a:rPr>
              <a:t>Provide </a:t>
            </a:r>
            <a:r>
              <a:rPr lang="en-US" sz="2600" dirty="0">
                <a:solidFill>
                  <a:schemeClr val="accent1">
                    <a:lumMod val="50000"/>
                  </a:schemeClr>
                </a:solidFill>
                <a:sym typeface="Helvetica"/>
              </a:rPr>
              <a:t>incoming mobile students and their sending institutions with transcripts in English</a:t>
            </a:r>
          </a:p>
          <a:p>
            <a:pPr marL="444500" lvl="1" algn="just" defTabSz="1300460">
              <a:lnSpc>
                <a:spcPct val="120000"/>
              </a:lnSpc>
              <a:spcBef>
                <a:spcPct val="0"/>
              </a:spcBef>
              <a:buClr>
                <a:schemeClr val="accent3"/>
              </a:buClr>
              <a:buSzTx/>
              <a:buFont typeface="Wingdings" panose="05000000000000000000" pitchFamily="2" charset="2"/>
              <a:buChar char="v"/>
              <a:defRPr/>
            </a:pPr>
            <a:r>
              <a:rPr lang="en-US" sz="2600" dirty="0">
                <a:solidFill>
                  <a:schemeClr val="accent1">
                    <a:lumMod val="50000"/>
                  </a:schemeClr>
                </a:solidFill>
                <a:sym typeface="Helvetica"/>
              </a:rPr>
              <a:t>Ensure that staff is given recognition for the teaching and training activities undertaken during the mobility period, based on a mobility agreement.</a:t>
            </a:r>
          </a:p>
          <a:p>
            <a:pPr marL="444500" lvl="1" algn="just" defTabSz="1300460">
              <a:lnSpc>
                <a:spcPct val="120000"/>
              </a:lnSpc>
              <a:spcBef>
                <a:spcPct val="0"/>
              </a:spcBef>
              <a:buClr>
                <a:schemeClr val="accent3"/>
              </a:buClr>
              <a:buSzTx/>
              <a:buFont typeface="Wingdings" panose="05000000000000000000" pitchFamily="2" charset="2"/>
              <a:buChar char="v"/>
              <a:defRPr/>
            </a:pPr>
            <a:endParaRPr lang="en-US" sz="2600" dirty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1433388" y="1229469"/>
            <a:ext cx="775922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514094"/>
            <a:r>
              <a:rPr lang="en-US" sz="4600" b="1" dirty="0" smtClean="0">
                <a:solidFill>
                  <a:schemeClr val="accent1">
                    <a:satOff val="-36923"/>
                    <a:lumOff val="15441"/>
                  </a:schemeClr>
                </a:solidFill>
                <a:latin typeface="+mj-lt"/>
                <a:ea typeface="+mj-ea"/>
                <a:cs typeface="+mj-cs"/>
                <a:sym typeface="Helvetica Neue"/>
              </a:rPr>
              <a:t>EPU Support </a:t>
            </a:r>
            <a:endParaRPr lang="fr-FR" sz="4600" b="1" dirty="0" smtClean="0">
              <a:solidFill>
                <a:schemeClr val="accent1">
                  <a:satOff val="-36923"/>
                  <a:lumOff val="15441"/>
                </a:schemeClr>
              </a:solidFill>
              <a:latin typeface="+mj-lt"/>
              <a:ea typeface="+mj-ea"/>
              <a:cs typeface="+mj-cs"/>
              <a:sym typeface="Helvetica Neue"/>
            </a:endParaRPr>
          </a:p>
        </p:txBody>
      </p:sp>
      <p:pic>
        <p:nvPicPr>
          <p:cNvPr id="15" name="image11.jpg" descr="1 logouni 300.jpg"/>
          <p:cNvPicPr>
            <a:picLocks noChangeAspect="1"/>
          </p:cNvPicPr>
          <p:nvPr/>
        </p:nvPicPr>
        <p:blipFill>
          <a:blip r:embed="rId4" cstate="print">
            <a:alphaModFix amt="15000"/>
            <a:extLst/>
          </a:blip>
          <a:stretch>
            <a:fillRect/>
          </a:stretch>
        </p:blipFill>
        <p:spPr>
          <a:xfrm>
            <a:off x="10660127" y="7375683"/>
            <a:ext cx="2294330" cy="2390320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Shape 184"/>
          <p:cNvSpPr/>
          <p:nvPr/>
        </p:nvSpPr>
        <p:spPr>
          <a:xfrm rot="16200000">
            <a:off x="-3343631" y="5105728"/>
            <a:ext cx="7613969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defTabSz="914400">
              <a:defRPr sz="28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rPr lang="it-IT" dirty="0" err="1" smtClean="0"/>
              <a:t>Internationalization</a:t>
            </a:r>
            <a:r>
              <a:rPr dirty="0" smtClean="0"/>
              <a:t> </a:t>
            </a:r>
            <a:r>
              <a:rPr dirty="0"/>
              <a:t>at University of Messina</a:t>
            </a:r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25826" y="8588432"/>
            <a:ext cx="2082893" cy="988420"/>
          </a:xfrm>
          <a:prstGeom prst="rect">
            <a:avLst/>
          </a:prstGeom>
        </p:spPr>
      </p:pic>
      <p:pic>
        <p:nvPicPr>
          <p:cNvPr id="14" name="Picture 13" descr="eu_flag_co_funded_pos_[rgb]_right.jpg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467599" y="8588433"/>
            <a:ext cx="2547257" cy="988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437499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image.pn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-11113" y="-8931"/>
            <a:ext cx="6078675" cy="1114799"/>
          </a:xfrm>
          <a:prstGeom prst="rect">
            <a:avLst/>
          </a:prstGeom>
          <a:ln w="12700">
            <a:miter lim="400000"/>
          </a:ln>
        </p:spPr>
      </p:pic>
      <p:pic>
        <p:nvPicPr>
          <p:cNvPr id="230" name="image2.jpg" descr="1 logouni 300.jpg"/>
          <p:cNvPicPr>
            <a:picLocks noChangeAspect="1"/>
          </p:cNvPicPr>
          <p:nvPr/>
        </p:nvPicPr>
        <p:blipFill>
          <a:blip r:embed="rId3" cstate="print">
            <a:alphaModFix amt="15000"/>
            <a:extLst/>
          </a:blip>
          <a:stretch>
            <a:fillRect/>
          </a:stretch>
        </p:blipFill>
        <p:spPr>
          <a:xfrm>
            <a:off x="6070600" y="-12702"/>
            <a:ext cx="1029209" cy="1047240"/>
          </a:xfrm>
          <a:prstGeom prst="rect">
            <a:avLst/>
          </a:prstGeom>
          <a:ln w="12700">
            <a:miter lim="400000"/>
          </a:ln>
        </p:spPr>
      </p:pic>
      <p:sp>
        <p:nvSpPr>
          <p:cNvPr id="231" name="Shape 231"/>
          <p:cNvSpPr/>
          <p:nvPr/>
        </p:nvSpPr>
        <p:spPr>
          <a:xfrm>
            <a:off x="-1838" y="968672"/>
            <a:ext cx="940698" cy="8797331"/>
          </a:xfrm>
          <a:prstGeom prst="rect">
            <a:avLst/>
          </a:prstGeom>
          <a:solidFill>
            <a:schemeClr val="accent1">
              <a:satOff val="-36923"/>
              <a:lumOff val="15441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1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32" name="Shape 232"/>
          <p:cNvSpPr/>
          <p:nvPr/>
        </p:nvSpPr>
        <p:spPr>
          <a:xfrm>
            <a:off x="948863" y="971748"/>
            <a:ext cx="12079869" cy="139139"/>
          </a:xfrm>
          <a:prstGeom prst="rect">
            <a:avLst/>
          </a:prstGeom>
          <a:solidFill>
            <a:schemeClr val="accent1">
              <a:satOff val="-36923"/>
              <a:lumOff val="30882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1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34" name="Shape 234"/>
          <p:cNvSpPr/>
          <p:nvPr/>
        </p:nvSpPr>
        <p:spPr>
          <a:xfrm>
            <a:off x="6875782" y="452555"/>
            <a:ext cx="6078675" cy="548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914400">
              <a:defRPr sz="3200" b="1">
                <a:solidFill>
                  <a:srgbClr val="CBCBCB"/>
                </a:solidFill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r>
              <a:rPr dirty="0" err="1"/>
              <a:t>Università</a:t>
            </a:r>
            <a:r>
              <a:rPr dirty="0"/>
              <a:t> </a:t>
            </a:r>
            <a:r>
              <a:rPr dirty="0" err="1"/>
              <a:t>degli</a:t>
            </a:r>
            <a:r>
              <a:rPr dirty="0"/>
              <a:t> </a:t>
            </a:r>
            <a:r>
              <a:rPr dirty="0" err="1"/>
              <a:t>Studi</a:t>
            </a:r>
            <a:r>
              <a:rPr dirty="0"/>
              <a:t> di Messina</a:t>
            </a:r>
          </a:p>
        </p:txBody>
      </p:sp>
      <p:sp>
        <p:nvSpPr>
          <p:cNvPr id="235" name="Shape 235"/>
          <p:cNvSpPr/>
          <p:nvPr/>
        </p:nvSpPr>
        <p:spPr>
          <a:xfrm>
            <a:off x="942645" y="8467885"/>
            <a:ext cx="5992071" cy="82313"/>
          </a:xfrm>
          <a:prstGeom prst="rect">
            <a:avLst/>
          </a:prstGeom>
          <a:solidFill>
            <a:srgbClr val="DDDDDD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1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" name="Rettangolo 4"/>
          <p:cNvSpPr/>
          <p:nvPr/>
        </p:nvSpPr>
        <p:spPr>
          <a:xfrm>
            <a:off x="1247279" y="1368886"/>
            <a:ext cx="114830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514094"/>
            <a:r>
              <a:rPr lang="en-US" b="1" dirty="0" smtClean="0">
                <a:solidFill>
                  <a:schemeClr val="accent1">
                    <a:satOff val="-36923"/>
                    <a:lumOff val="15441"/>
                  </a:schemeClr>
                </a:solidFill>
                <a:latin typeface="+mj-lt"/>
                <a:ea typeface="+mj-ea"/>
                <a:cs typeface="+mj-cs"/>
                <a:sym typeface="Helvetica"/>
              </a:rPr>
              <a:t>EPU Support</a:t>
            </a:r>
            <a:endParaRPr lang="it-IT" b="1" dirty="0">
              <a:solidFill>
                <a:schemeClr val="accent1">
                  <a:satOff val="-36923"/>
                  <a:lumOff val="15441"/>
                </a:schemeClr>
              </a:solidFill>
              <a:latin typeface="+mj-lt"/>
              <a:ea typeface="+mj-ea"/>
              <a:cs typeface="+mj-cs"/>
              <a:sym typeface="Helvetica"/>
            </a:endParaRPr>
          </a:p>
        </p:txBody>
      </p:sp>
      <p:pic>
        <p:nvPicPr>
          <p:cNvPr id="16" name="image11.jpg" descr="1 logouni 300.jpg"/>
          <p:cNvPicPr>
            <a:picLocks noChangeAspect="1"/>
          </p:cNvPicPr>
          <p:nvPr/>
        </p:nvPicPr>
        <p:blipFill>
          <a:blip r:embed="rId4" cstate="print">
            <a:alphaModFix amt="15000"/>
            <a:extLst/>
          </a:blip>
          <a:stretch>
            <a:fillRect/>
          </a:stretch>
        </p:blipFill>
        <p:spPr>
          <a:xfrm>
            <a:off x="10660127" y="7375683"/>
            <a:ext cx="2294330" cy="2390320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Shape 184"/>
          <p:cNvSpPr/>
          <p:nvPr/>
        </p:nvSpPr>
        <p:spPr>
          <a:xfrm rot="16200000">
            <a:off x="-3343631" y="5105728"/>
            <a:ext cx="7613969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defTabSz="914400">
              <a:defRPr sz="28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rPr lang="it-IT" dirty="0" err="1" smtClean="0"/>
              <a:t>Internationalization</a:t>
            </a:r>
            <a:r>
              <a:rPr dirty="0" smtClean="0"/>
              <a:t> </a:t>
            </a:r>
            <a:r>
              <a:rPr dirty="0"/>
              <a:t>at University of Messina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64271" y="8588432"/>
            <a:ext cx="2082893" cy="988420"/>
          </a:xfrm>
          <a:prstGeom prst="rect">
            <a:avLst/>
          </a:prstGeom>
        </p:spPr>
      </p:pic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952500" y="2221355"/>
            <a:ext cx="11099800" cy="6286500"/>
          </a:xfrm>
        </p:spPr>
        <p:txBody>
          <a:bodyPr>
            <a:normAutofit/>
          </a:bodyPr>
          <a:lstStyle/>
          <a:p>
            <a:pPr algn="just" defTabSz="1300460" eaLnBrk="1" hangingPunct="1">
              <a:spcBef>
                <a:spcPct val="0"/>
              </a:spcBef>
              <a:buClr>
                <a:schemeClr val="accent3"/>
              </a:buClr>
              <a:buSzTx/>
              <a:buFont typeface="Wingdings" panose="05000000000000000000" pitchFamily="2" charset="2"/>
              <a:buChar char="v"/>
              <a:defRPr/>
            </a:pPr>
            <a:endParaRPr lang="en-US" altLang="en-US" sz="3200" dirty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  <a:p>
            <a:pPr algn="just" defTabSz="1300460" eaLnBrk="1" hangingPunct="1">
              <a:spcBef>
                <a:spcPct val="0"/>
              </a:spcBef>
              <a:buClr>
                <a:schemeClr val="accent3"/>
              </a:buClr>
              <a:buSzTx/>
              <a:buFont typeface="Wingdings" panose="05000000000000000000" pitchFamily="2" charset="2"/>
              <a:buChar char="v"/>
              <a:defRPr/>
            </a:pPr>
            <a:endParaRPr lang="en-US" altLang="en-US" sz="3200" dirty="0" smtClean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  <a:p>
            <a:pPr algn="just" defTabSz="1300460" eaLnBrk="1" hangingPunct="1">
              <a:spcBef>
                <a:spcPct val="0"/>
              </a:spcBef>
              <a:buClr>
                <a:schemeClr val="accent3"/>
              </a:buClr>
              <a:buSzTx/>
              <a:buFont typeface="Wingdings" panose="05000000000000000000" pitchFamily="2" charset="2"/>
              <a:buChar char="v"/>
              <a:defRPr/>
            </a:pPr>
            <a:endParaRPr lang="en-US" altLang="en-US" sz="3200" dirty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  <a:p>
            <a:pPr algn="just" defTabSz="1300460" eaLnBrk="1" hangingPunct="1">
              <a:spcBef>
                <a:spcPct val="0"/>
              </a:spcBef>
              <a:buClr>
                <a:schemeClr val="accent3"/>
              </a:buClr>
              <a:buSzTx/>
              <a:buFont typeface="Wingdings" panose="05000000000000000000" pitchFamily="2" charset="2"/>
              <a:buChar char="v"/>
              <a:defRPr/>
            </a:pPr>
            <a:endParaRPr lang="en-GB" altLang="en-US" sz="3200" dirty="0" smtClean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  <a:p>
            <a:pPr algn="just" defTabSz="1300460" eaLnBrk="1" hangingPunct="1">
              <a:spcBef>
                <a:spcPct val="0"/>
              </a:spcBef>
              <a:buClr>
                <a:schemeClr val="accent3"/>
              </a:buClr>
              <a:buSzTx/>
              <a:buFont typeface="Wingdings" panose="05000000000000000000" pitchFamily="2" charset="2"/>
              <a:buChar char="v"/>
              <a:defRPr/>
            </a:pPr>
            <a:endParaRPr lang="en-GB" altLang="en-US" sz="3200" dirty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  <a:p>
            <a:pPr algn="just" defTabSz="1300460" eaLnBrk="1" hangingPunct="1">
              <a:spcBef>
                <a:spcPct val="0"/>
              </a:spcBef>
              <a:buClr>
                <a:schemeClr val="accent3"/>
              </a:buClr>
              <a:buSzTx/>
              <a:buFont typeface="Wingdings" panose="05000000000000000000" pitchFamily="2" charset="2"/>
              <a:buChar char="v"/>
              <a:defRPr/>
            </a:pPr>
            <a:endParaRPr lang="en-GB" altLang="en-US" sz="3200" dirty="0" smtClean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  <a:p>
            <a:pPr algn="just" defTabSz="1300460" eaLnBrk="1" hangingPunct="1">
              <a:spcBef>
                <a:spcPct val="0"/>
              </a:spcBef>
              <a:buClr>
                <a:schemeClr val="accent3"/>
              </a:buClr>
              <a:buSzTx/>
              <a:buFont typeface="Wingdings" panose="05000000000000000000" pitchFamily="2" charset="2"/>
              <a:buChar char="v"/>
              <a:defRPr/>
            </a:pPr>
            <a:endParaRPr lang="en-GB" altLang="en-US" sz="3200" dirty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  <a:p>
            <a:pPr algn="just" defTabSz="1300460" eaLnBrk="1" hangingPunct="1">
              <a:spcBef>
                <a:spcPct val="0"/>
              </a:spcBef>
              <a:buClr>
                <a:schemeClr val="accent3"/>
              </a:buClr>
              <a:buSzTx/>
              <a:buFont typeface="Wingdings" panose="05000000000000000000" pitchFamily="2" charset="2"/>
              <a:buChar char="v"/>
              <a:defRPr/>
            </a:pPr>
            <a:endParaRPr lang="en-GB" altLang="en-US" sz="3200" dirty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4" name="Diagramma 3"/>
          <p:cNvGraphicFramePr/>
          <p:nvPr>
            <p:extLst>
              <p:ext uri="{D42A27DB-BD31-4B8C-83A1-F6EECF244321}">
                <p14:modId xmlns:p14="http://schemas.microsoft.com/office/powerpoint/2010/main" xmlns="" val="2726449528"/>
              </p:ext>
            </p:extLst>
          </p:nvPr>
        </p:nvGraphicFramePr>
        <p:xfrm>
          <a:off x="1990260" y="2367988"/>
          <a:ext cx="8669867" cy="58477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9" name="Diagramma 8"/>
          <p:cNvGraphicFramePr/>
          <p:nvPr>
            <p:extLst>
              <p:ext uri="{D42A27DB-BD31-4B8C-83A1-F6EECF244321}">
                <p14:modId xmlns:p14="http://schemas.microsoft.com/office/powerpoint/2010/main" xmlns="" val="2883223604"/>
              </p:ext>
            </p:extLst>
          </p:nvPr>
        </p:nvGraphicFramePr>
        <p:xfrm>
          <a:off x="2167466" y="1986844"/>
          <a:ext cx="8669867" cy="57799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pic>
        <p:nvPicPr>
          <p:cNvPr id="17" name="Picture 16" descr="eu_flag_co_funded_pos_[rgb]_right.jpg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7467599" y="8588433"/>
            <a:ext cx="2547257" cy="988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264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image.pn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-11113" y="-8931"/>
            <a:ext cx="6078675" cy="1114799"/>
          </a:xfrm>
          <a:prstGeom prst="rect">
            <a:avLst/>
          </a:prstGeom>
          <a:ln w="12700">
            <a:miter lim="400000"/>
          </a:ln>
        </p:spPr>
      </p:pic>
      <p:pic>
        <p:nvPicPr>
          <p:cNvPr id="181" name="image2.jpg" descr="1 logouni 300.jpg"/>
          <p:cNvPicPr>
            <a:picLocks noChangeAspect="1"/>
          </p:cNvPicPr>
          <p:nvPr/>
        </p:nvPicPr>
        <p:blipFill>
          <a:blip r:embed="rId3" cstate="print">
            <a:alphaModFix amt="15000"/>
            <a:extLst/>
          </a:blip>
          <a:stretch>
            <a:fillRect/>
          </a:stretch>
        </p:blipFill>
        <p:spPr>
          <a:xfrm>
            <a:off x="6070600" y="-12702"/>
            <a:ext cx="1029209" cy="1047240"/>
          </a:xfrm>
          <a:prstGeom prst="rect">
            <a:avLst/>
          </a:prstGeom>
          <a:ln w="12700">
            <a:miter lim="400000"/>
          </a:ln>
        </p:spPr>
      </p:pic>
      <p:sp>
        <p:nvSpPr>
          <p:cNvPr id="182" name="Shape 182"/>
          <p:cNvSpPr/>
          <p:nvPr/>
        </p:nvSpPr>
        <p:spPr>
          <a:xfrm>
            <a:off x="-1838" y="968672"/>
            <a:ext cx="940698" cy="8797331"/>
          </a:xfrm>
          <a:prstGeom prst="rect">
            <a:avLst/>
          </a:prstGeom>
          <a:solidFill>
            <a:schemeClr val="accent1">
              <a:satOff val="-36923"/>
              <a:lumOff val="15441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1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3" name="Shape 183"/>
          <p:cNvSpPr/>
          <p:nvPr/>
        </p:nvSpPr>
        <p:spPr>
          <a:xfrm>
            <a:off x="948863" y="971748"/>
            <a:ext cx="12079869" cy="139139"/>
          </a:xfrm>
          <a:prstGeom prst="rect">
            <a:avLst/>
          </a:prstGeom>
          <a:solidFill>
            <a:schemeClr val="accent1">
              <a:satOff val="-36923"/>
              <a:lumOff val="30882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1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5" name="Shape 185"/>
          <p:cNvSpPr/>
          <p:nvPr/>
        </p:nvSpPr>
        <p:spPr>
          <a:xfrm>
            <a:off x="6875782" y="452555"/>
            <a:ext cx="6078675" cy="548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defTabSz="914400">
              <a:defRPr sz="3200" b="1">
                <a:solidFill>
                  <a:srgbClr val="CBCBCB"/>
                </a:solidFill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r>
              <a:rPr dirty="0" err="1"/>
              <a:t>Università</a:t>
            </a:r>
            <a:r>
              <a:rPr dirty="0"/>
              <a:t> </a:t>
            </a:r>
            <a:r>
              <a:rPr dirty="0" err="1"/>
              <a:t>degli</a:t>
            </a:r>
            <a:r>
              <a:rPr dirty="0"/>
              <a:t> </a:t>
            </a:r>
            <a:r>
              <a:rPr dirty="0" err="1"/>
              <a:t>Studi</a:t>
            </a:r>
            <a:r>
              <a:rPr dirty="0"/>
              <a:t> di Messina</a:t>
            </a:r>
          </a:p>
        </p:txBody>
      </p:sp>
      <p:sp>
        <p:nvSpPr>
          <p:cNvPr id="11" name="Segnaposto testo 10"/>
          <p:cNvSpPr>
            <a:spLocks noGrp="1"/>
          </p:cNvSpPr>
          <p:nvPr>
            <p:ph type="body" idx="1"/>
          </p:nvPr>
        </p:nvSpPr>
        <p:spPr>
          <a:xfrm>
            <a:off x="1020187" y="2224087"/>
            <a:ext cx="11099800" cy="6286500"/>
          </a:xfrm>
        </p:spPr>
        <p:txBody>
          <a:bodyPr>
            <a:noAutofit/>
          </a:bodyPr>
          <a:lstStyle/>
          <a:p>
            <a:pPr marL="444500" lvl="1" algn="ctr" defTabSz="1300460">
              <a:lnSpc>
                <a:spcPct val="120000"/>
              </a:lnSpc>
              <a:spcBef>
                <a:spcPct val="0"/>
              </a:spcBef>
              <a:buClr>
                <a:schemeClr val="accent3"/>
              </a:buClr>
              <a:buSzTx/>
              <a:buNone/>
              <a:defRPr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  <a:sym typeface="Helvetica"/>
              </a:rPr>
              <a:t>Develop an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  <a:sym typeface="Helvetica"/>
              </a:rPr>
              <a:t>ICM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  <a:sym typeface="Helvetica"/>
              </a:rPr>
              <a:t> based on the outcomes of the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  <a:sym typeface="Helvetica"/>
              </a:rPr>
              <a:t>NatRisk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  <a:sym typeface="Helvetica"/>
              </a:rPr>
              <a:t> project</a:t>
            </a:r>
          </a:p>
          <a:p>
            <a:pPr marL="444500" lvl="1" algn="ctr" defTabSz="1300460">
              <a:lnSpc>
                <a:spcPct val="120000"/>
              </a:lnSpc>
              <a:spcBef>
                <a:spcPct val="0"/>
              </a:spcBef>
              <a:buClr>
                <a:schemeClr val="accent3"/>
              </a:buClr>
              <a:buSzTx/>
              <a:buNone/>
              <a:defRPr/>
            </a:pPr>
            <a:endParaRPr lang="en-US" dirty="0" smtClean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  <a:sym typeface="Helvetica"/>
            </a:endParaRPr>
          </a:p>
          <a:p>
            <a:pPr marL="444500" lvl="1" algn="ctr" defTabSz="1300460">
              <a:lnSpc>
                <a:spcPct val="120000"/>
              </a:lnSpc>
              <a:spcBef>
                <a:spcPct val="0"/>
              </a:spcBef>
              <a:buClr>
                <a:schemeClr val="accent3"/>
              </a:buClr>
              <a:buSzTx/>
              <a:buNone/>
              <a:defRPr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  <a:sym typeface="Helvetica"/>
              </a:rPr>
              <a:t>Go on with cooperation activities also on other European programs 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1433388" y="1629578"/>
            <a:ext cx="775922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514094"/>
            <a:r>
              <a:rPr lang="en-US" sz="4600" b="1" dirty="0" smtClean="0">
                <a:solidFill>
                  <a:schemeClr val="accent1">
                    <a:satOff val="-36923"/>
                    <a:lumOff val="15441"/>
                  </a:schemeClr>
                </a:solidFill>
                <a:latin typeface="+mj-lt"/>
                <a:ea typeface="+mj-ea"/>
                <a:cs typeface="+mj-cs"/>
                <a:sym typeface="Helvetica Neue"/>
              </a:rPr>
              <a:t>…further proposals</a:t>
            </a:r>
            <a:endParaRPr lang="fr-FR" sz="4600" b="1" dirty="0" smtClean="0">
              <a:solidFill>
                <a:schemeClr val="accent1">
                  <a:satOff val="-36923"/>
                  <a:lumOff val="15441"/>
                </a:schemeClr>
              </a:solidFill>
              <a:latin typeface="+mj-lt"/>
              <a:ea typeface="+mj-ea"/>
              <a:cs typeface="+mj-cs"/>
              <a:sym typeface="Helvetica Neue"/>
            </a:endParaRPr>
          </a:p>
        </p:txBody>
      </p:sp>
      <p:pic>
        <p:nvPicPr>
          <p:cNvPr id="15" name="image11.jpg" descr="1 logouni 300.jpg"/>
          <p:cNvPicPr>
            <a:picLocks noChangeAspect="1"/>
          </p:cNvPicPr>
          <p:nvPr/>
        </p:nvPicPr>
        <p:blipFill>
          <a:blip r:embed="rId4" cstate="print">
            <a:alphaModFix amt="15000"/>
            <a:extLst/>
          </a:blip>
          <a:stretch>
            <a:fillRect/>
          </a:stretch>
        </p:blipFill>
        <p:spPr>
          <a:xfrm>
            <a:off x="10660127" y="7375683"/>
            <a:ext cx="2294330" cy="2390320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Shape 184"/>
          <p:cNvSpPr/>
          <p:nvPr/>
        </p:nvSpPr>
        <p:spPr>
          <a:xfrm rot="16200000">
            <a:off x="-3343631" y="5105728"/>
            <a:ext cx="7613969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defTabSz="914400">
              <a:defRPr sz="28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rPr lang="it-IT" dirty="0" err="1" smtClean="0"/>
              <a:t>Internationalization</a:t>
            </a:r>
            <a:r>
              <a:rPr dirty="0" smtClean="0"/>
              <a:t> </a:t>
            </a:r>
            <a:r>
              <a:rPr dirty="0"/>
              <a:t>at University of Messina</a:t>
            </a:r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25826" y="8588432"/>
            <a:ext cx="2082893" cy="988420"/>
          </a:xfrm>
          <a:prstGeom prst="rect">
            <a:avLst/>
          </a:prstGeom>
        </p:spPr>
      </p:pic>
      <p:pic>
        <p:nvPicPr>
          <p:cNvPr id="14" name="Picture 13" descr="eu_flag_co_funded_pos_[rgb]_right.jpg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467599" y="8588433"/>
            <a:ext cx="2547257" cy="988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437499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image.pn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-11113" y="-8931"/>
            <a:ext cx="6078675" cy="1114799"/>
          </a:xfrm>
          <a:prstGeom prst="rect">
            <a:avLst/>
          </a:prstGeom>
          <a:ln w="12700">
            <a:miter lim="400000"/>
          </a:ln>
        </p:spPr>
      </p:pic>
      <p:pic>
        <p:nvPicPr>
          <p:cNvPr id="160" name="image2.jpg" descr="1 logouni 300.jpg"/>
          <p:cNvPicPr>
            <a:picLocks noChangeAspect="1"/>
          </p:cNvPicPr>
          <p:nvPr/>
        </p:nvPicPr>
        <p:blipFill>
          <a:blip r:embed="rId3" cstate="print">
            <a:alphaModFix amt="15000"/>
            <a:extLst/>
          </a:blip>
          <a:stretch>
            <a:fillRect/>
          </a:stretch>
        </p:blipFill>
        <p:spPr>
          <a:xfrm>
            <a:off x="6070600" y="-12702"/>
            <a:ext cx="1029209" cy="1047240"/>
          </a:xfrm>
          <a:prstGeom prst="rect">
            <a:avLst/>
          </a:prstGeom>
          <a:ln w="12700">
            <a:miter lim="400000"/>
          </a:ln>
        </p:spPr>
      </p:pic>
      <p:sp>
        <p:nvSpPr>
          <p:cNvPr id="161" name="Shape 161"/>
          <p:cNvSpPr/>
          <p:nvPr/>
        </p:nvSpPr>
        <p:spPr>
          <a:xfrm>
            <a:off x="-1838" y="968672"/>
            <a:ext cx="940698" cy="8797331"/>
          </a:xfrm>
          <a:prstGeom prst="rect">
            <a:avLst/>
          </a:prstGeom>
          <a:solidFill>
            <a:schemeClr val="accent1">
              <a:satOff val="-36923"/>
              <a:lumOff val="15441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1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2" name="Shape 162"/>
          <p:cNvSpPr/>
          <p:nvPr/>
        </p:nvSpPr>
        <p:spPr>
          <a:xfrm>
            <a:off x="948863" y="971748"/>
            <a:ext cx="12079869" cy="139139"/>
          </a:xfrm>
          <a:prstGeom prst="rect">
            <a:avLst/>
          </a:prstGeom>
          <a:solidFill>
            <a:schemeClr val="accent1">
              <a:satOff val="-36923"/>
              <a:lumOff val="30882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1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4" name="Shape 164"/>
          <p:cNvSpPr/>
          <p:nvPr/>
        </p:nvSpPr>
        <p:spPr>
          <a:xfrm>
            <a:off x="6875782" y="452555"/>
            <a:ext cx="6078675" cy="548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914400">
              <a:defRPr sz="3200" b="1">
                <a:solidFill>
                  <a:srgbClr val="CBCBCB"/>
                </a:solidFill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r>
              <a:t>Università degli Studi di Messina</a:t>
            </a:r>
          </a:p>
        </p:txBody>
      </p:sp>
      <p:sp>
        <p:nvSpPr>
          <p:cNvPr id="1026" name="AutoShape 2" descr="Risultati immagini per erasmu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28" name="AutoShape 4" descr="Risultati immagini per erasmu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30" name="AutoShape 6" descr="Risultati immagini per erasmu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9" name="Shape 235"/>
          <p:cNvSpPr/>
          <p:nvPr/>
        </p:nvSpPr>
        <p:spPr>
          <a:xfrm>
            <a:off x="942645" y="8467885"/>
            <a:ext cx="5992071" cy="82313"/>
          </a:xfrm>
          <a:prstGeom prst="rect">
            <a:avLst/>
          </a:prstGeom>
          <a:solidFill>
            <a:srgbClr val="DDDDDD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1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8" name="image11.jpg" descr="1 logouni 300.jpg"/>
          <p:cNvPicPr>
            <a:picLocks noChangeAspect="1"/>
          </p:cNvPicPr>
          <p:nvPr/>
        </p:nvPicPr>
        <p:blipFill>
          <a:blip r:embed="rId4" cstate="print">
            <a:alphaModFix amt="15000"/>
            <a:extLst/>
          </a:blip>
          <a:stretch>
            <a:fillRect/>
          </a:stretch>
        </p:blipFill>
        <p:spPr>
          <a:xfrm>
            <a:off x="10660127" y="7375683"/>
            <a:ext cx="2294330" cy="2390320"/>
          </a:xfrm>
          <a:prstGeom prst="rect">
            <a:avLst/>
          </a:prstGeom>
          <a:ln w="12700">
            <a:miter lim="400000"/>
          </a:ln>
        </p:spPr>
      </p:pic>
      <p:sp>
        <p:nvSpPr>
          <p:cNvPr id="24" name="Shape 184"/>
          <p:cNvSpPr/>
          <p:nvPr/>
        </p:nvSpPr>
        <p:spPr>
          <a:xfrm rot="16200000">
            <a:off x="-3343631" y="5105728"/>
            <a:ext cx="7613969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defTabSz="914400">
              <a:defRPr sz="28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rPr lang="it-IT" dirty="0" err="1" smtClean="0"/>
              <a:t>Internationalization</a:t>
            </a:r>
            <a:r>
              <a:rPr dirty="0" smtClean="0"/>
              <a:t> </a:t>
            </a:r>
            <a:r>
              <a:rPr dirty="0"/>
              <a:t>at University of Messina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74759" y="8591159"/>
            <a:ext cx="5352752" cy="987638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1342075" y="3322925"/>
            <a:ext cx="1048625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914400" algn="just" defTabSz="1300460" hangingPunct="1">
              <a:spcBef>
                <a:spcPct val="0"/>
              </a:spcBef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en-GB" sz="5400" dirty="0" smtClean="0">
                <a:solidFill>
                  <a:schemeClr val="accent1">
                    <a:lumMod val="50000"/>
                  </a:schemeClr>
                </a:solidFill>
                <a:sym typeface="Helvetica"/>
              </a:rPr>
              <a:t>Internationalization at </a:t>
            </a:r>
            <a:r>
              <a:rPr lang="en-GB" sz="5400" dirty="0" err="1" smtClean="0">
                <a:solidFill>
                  <a:schemeClr val="accent1">
                    <a:lumMod val="50000"/>
                  </a:schemeClr>
                </a:solidFill>
                <a:sym typeface="Helvetica"/>
              </a:rPr>
              <a:t>UniME</a:t>
            </a:r>
            <a:endParaRPr lang="en-GB" sz="5400" dirty="0" smtClean="0">
              <a:solidFill>
                <a:schemeClr val="accent1">
                  <a:lumMod val="50000"/>
                </a:schemeClr>
              </a:solidFill>
              <a:sym typeface="Helvetica"/>
            </a:endParaRPr>
          </a:p>
          <a:p>
            <a:pPr marL="914400" lvl="1" indent="-914400" algn="just" defTabSz="1300460" hangingPunct="1">
              <a:spcBef>
                <a:spcPct val="0"/>
              </a:spcBef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en-GB" sz="5400" dirty="0" smtClean="0">
                <a:solidFill>
                  <a:schemeClr val="accent1">
                    <a:lumMod val="50000"/>
                  </a:schemeClr>
                </a:solidFill>
                <a:sym typeface="Helvetica"/>
              </a:rPr>
              <a:t>The Erasmus+ Programme</a:t>
            </a:r>
          </a:p>
          <a:p>
            <a:pPr marL="914400" lvl="1" indent="-914400" algn="just" defTabSz="1300460" hangingPunct="1">
              <a:spcBef>
                <a:spcPct val="0"/>
              </a:spcBef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en-GB" sz="5400" dirty="0" smtClean="0">
                <a:solidFill>
                  <a:schemeClr val="accent1">
                    <a:lumMod val="50000"/>
                  </a:schemeClr>
                </a:solidFill>
                <a:sym typeface="Helvetica"/>
              </a:rPr>
              <a:t>Focus on ICM &amp; CBHE</a:t>
            </a:r>
          </a:p>
          <a:p>
            <a:pPr marL="914400" lvl="1" indent="-914400" algn="just" defTabSz="1300460" hangingPunct="1">
              <a:spcBef>
                <a:spcPct val="0"/>
              </a:spcBef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en-GB" sz="5400" dirty="0" err="1" smtClean="0">
                <a:solidFill>
                  <a:schemeClr val="accent1">
                    <a:lumMod val="50000"/>
                  </a:schemeClr>
                </a:solidFill>
                <a:sym typeface="Helvetica"/>
              </a:rPr>
              <a:t>NatRisk</a:t>
            </a:r>
            <a:r>
              <a:rPr lang="en-GB" sz="5400" dirty="0" smtClean="0">
                <a:solidFill>
                  <a:schemeClr val="accent1">
                    <a:lumMod val="50000"/>
                  </a:schemeClr>
                </a:solidFill>
                <a:sym typeface="Helvetica"/>
              </a:rPr>
              <a:t> &amp; EPU support</a:t>
            </a:r>
            <a:endParaRPr lang="en-GB" sz="5400" dirty="0">
              <a:solidFill>
                <a:schemeClr val="accent1">
                  <a:lumMod val="50000"/>
                </a:schemeClr>
              </a:solidFill>
              <a:sym typeface="Helvetica"/>
            </a:endParaRPr>
          </a:p>
        </p:txBody>
      </p:sp>
      <p:pic>
        <p:nvPicPr>
          <p:cNvPr id="15" name="Picture 14" descr="eu_flag_co_funded_pos_[rgb]_right.jpg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467599" y="8588433"/>
            <a:ext cx="2659912" cy="98842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image.pn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-11113" y="-8931"/>
            <a:ext cx="6078675" cy="1114799"/>
          </a:xfrm>
          <a:prstGeom prst="rect">
            <a:avLst/>
          </a:prstGeom>
          <a:ln w="12700">
            <a:miter lim="400000"/>
          </a:ln>
        </p:spPr>
      </p:pic>
      <p:pic>
        <p:nvPicPr>
          <p:cNvPr id="120" name="image2.jpg" descr="1 logouni 300.jpg"/>
          <p:cNvPicPr>
            <a:picLocks noChangeAspect="1"/>
          </p:cNvPicPr>
          <p:nvPr/>
        </p:nvPicPr>
        <p:blipFill>
          <a:blip r:embed="rId3" cstate="print">
            <a:alphaModFix amt="15000"/>
            <a:extLst/>
          </a:blip>
          <a:stretch>
            <a:fillRect/>
          </a:stretch>
        </p:blipFill>
        <p:spPr>
          <a:xfrm>
            <a:off x="918633" y="1105868"/>
            <a:ext cx="7531102" cy="7663031"/>
          </a:xfrm>
          <a:prstGeom prst="rect">
            <a:avLst/>
          </a:prstGeom>
          <a:ln w="12700">
            <a:miter lim="400000"/>
          </a:ln>
        </p:spPr>
      </p:pic>
      <p:sp>
        <p:nvSpPr>
          <p:cNvPr id="121" name="Shape 121"/>
          <p:cNvSpPr/>
          <p:nvPr/>
        </p:nvSpPr>
        <p:spPr>
          <a:xfrm>
            <a:off x="-1838" y="968672"/>
            <a:ext cx="940698" cy="8797331"/>
          </a:xfrm>
          <a:prstGeom prst="rect">
            <a:avLst/>
          </a:prstGeom>
          <a:solidFill>
            <a:schemeClr val="accent1">
              <a:satOff val="-36923"/>
              <a:lumOff val="15441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1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3" name="Shape 123"/>
          <p:cNvSpPr/>
          <p:nvPr/>
        </p:nvSpPr>
        <p:spPr>
          <a:xfrm>
            <a:off x="1491916" y="1790520"/>
            <a:ext cx="9857041" cy="21544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defTabSz="914400">
              <a:defRPr sz="6700" b="1">
                <a:solidFill>
                  <a:schemeClr val="accent1">
                    <a:satOff val="-36923"/>
                    <a:lumOff val="15441"/>
                  </a:schemeClr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rPr lang="en-US" dirty="0" smtClean="0"/>
              <a:t>Thanks for your attention!</a:t>
            </a:r>
            <a:endParaRPr lang="en-US" dirty="0"/>
          </a:p>
        </p:txBody>
      </p:sp>
      <p:sp>
        <p:nvSpPr>
          <p:cNvPr id="124" name="Shape 124"/>
          <p:cNvSpPr/>
          <p:nvPr/>
        </p:nvSpPr>
        <p:spPr>
          <a:xfrm>
            <a:off x="8023093" y="8069580"/>
            <a:ext cx="4495721" cy="1158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defTabSz="914400">
              <a:defRPr sz="3700" b="1">
                <a:solidFill>
                  <a:srgbClr val="CBCBCB"/>
                </a:solidFill>
                <a:latin typeface="Garamond"/>
                <a:ea typeface="Garamond"/>
                <a:cs typeface="Garamond"/>
                <a:sym typeface="Garamond"/>
              </a:defRPr>
            </a:pPr>
            <a:r>
              <a:rPr dirty="0" err="1"/>
              <a:t>Università</a:t>
            </a:r>
            <a:r>
              <a:rPr dirty="0"/>
              <a:t> </a:t>
            </a:r>
            <a:r>
              <a:rPr dirty="0" err="1"/>
              <a:t>degli</a:t>
            </a:r>
            <a:r>
              <a:rPr dirty="0"/>
              <a:t> </a:t>
            </a:r>
            <a:r>
              <a:rPr dirty="0" err="1"/>
              <a:t>Studi</a:t>
            </a:r>
            <a:r>
              <a:rPr dirty="0"/>
              <a:t> </a:t>
            </a:r>
          </a:p>
          <a:p>
            <a:pPr defTabSz="914400">
              <a:defRPr sz="3700" b="1">
                <a:solidFill>
                  <a:srgbClr val="CBCBCB"/>
                </a:solidFill>
                <a:latin typeface="Garamond"/>
                <a:ea typeface="Garamond"/>
                <a:cs typeface="Garamond"/>
                <a:sym typeface="Garamond"/>
              </a:defRPr>
            </a:pPr>
            <a:r>
              <a:rPr dirty="0" err="1"/>
              <a:t>di</a:t>
            </a:r>
            <a:r>
              <a:rPr dirty="0"/>
              <a:t> Messina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1917275" y="5366969"/>
            <a:ext cx="6492240" cy="287258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36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rPr>
              <a:t>Dr. Francesca </a:t>
            </a:r>
            <a:r>
              <a:rPr kumimoji="0" lang="fr-FR" sz="3600" b="1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rPr>
              <a:t>Pollicino</a:t>
            </a:r>
            <a:r>
              <a:rPr kumimoji="0" lang="fr-FR" sz="3600" b="1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rPr>
              <a:t> </a:t>
            </a:r>
            <a:endParaRPr kumimoji="0" lang="fr-FR" sz="3600" b="1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3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rPr>
              <a:t>Head of</a:t>
            </a:r>
            <a:r>
              <a:rPr kumimoji="0" lang="fr-FR" sz="36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rPr>
              <a:t> the </a:t>
            </a:r>
            <a:r>
              <a:rPr kumimoji="0" lang="fr-FR" sz="3600" b="0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rPr>
              <a:t>European</a:t>
            </a:r>
            <a:r>
              <a:rPr kumimoji="0" lang="fr-FR" sz="3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rPr>
              <a:t> Programmes Unit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dirty="0" smtClean="0">
                <a:hlinkClick r:id="rId4"/>
              </a:rPr>
              <a:t>euprog@unime.it</a:t>
            </a:r>
            <a:endParaRPr lang="fr-FR" dirty="0" smtClean="0"/>
          </a:p>
          <a:p>
            <a:pPr marL="0" marR="0" indent="0" algn="ctr" defTabSz="584200" rtl="0" fontAlgn="auto" latinLnBrk="0" hangingPunct="0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dirty="0" smtClean="0"/>
              <a:t>Ph.+39 090-6768533</a:t>
            </a:r>
            <a:endParaRPr kumimoji="0" lang="fr-FR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899857" y="3944956"/>
            <a:ext cx="3163462" cy="1501195"/>
          </a:xfrm>
          <a:prstGeom prst="rect">
            <a:avLst/>
          </a:prstGeom>
        </p:spPr>
      </p:pic>
      <p:pic>
        <p:nvPicPr>
          <p:cNvPr id="10" name="Picture 9" descr="eu_flag_co_funded_pos_[rgb]_right.jpg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143999" y="6143625"/>
            <a:ext cx="2919319" cy="997404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/>
          </p:cNvSpPr>
          <p:nvPr>
            <p:ph type="ctrTitle"/>
          </p:nvPr>
        </p:nvSpPr>
        <p:spPr>
          <a:xfrm>
            <a:off x="829339" y="1241400"/>
            <a:ext cx="6430334" cy="2210205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lvl="0" defTabSz="514094">
              <a:defRPr/>
            </a:pPr>
            <a:r>
              <a:rPr lang="en-US" sz="4600" b="1" dirty="0" smtClean="0">
                <a:solidFill>
                  <a:schemeClr val="accent1">
                    <a:satOff val="-36923"/>
                    <a:lumOff val="15441"/>
                  </a:schemeClr>
                </a:solidFill>
                <a:sym typeface="Helvetica"/>
              </a:rPr>
              <a:t>Internationalization at </a:t>
            </a:r>
            <a:r>
              <a:rPr lang="en-US" sz="4600" b="1" dirty="0" err="1" smtClean="0">
                <a:solidFill>
                  <a:schemeClr val="accent1">
                    <a:satOff val="-36923"/>
                    <a:lumOff val="15441"/>
                  </a:schemeClr>
                </a:solidFill>
                <a:sym typeface="Helvetica"/>
              </a:rPr>
              <a:t>UniMe</a:t>
            </a:r>
            <a:endParaRPr lang="en-US" sz="4600" b="1" dirty="0">
              <a:solidFill>
                <a:schemeClr val="accent1">
                  <a:satOff val="-36923"/>
                  <a:lumOff val="15441"/>
                </a:schemeClr>
              </a:solidFill>
              <a:latin typeface="+mj-lt"/>
              <a:ea typeface="+mj-ea"/>
              <a:cs typeface="+mj-cs"/>
              <a:sym typeface="Helvetica"/>
            </a:endParaRPr>
          </a:p>
        </p:txBody>
      </p:sp>
      <p:pic>
        <p:nvPicPr>
          <p:cNvPr id="159" name="image.pn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-11113" y="-8931"/>
            <a:ext cx="6078675" cy="1114799"/>
          </a:xfrm>
          <a:prstGeom prst="rect">
            <a:avLst/>
          </a:prstGeom>
          <a:ln w="12700">
            <a:miter lim="400000"/>
          </a:ln>
        </p:spPr>
      </p:pic>
      <p:pic>
        <p:nvPicPr>
          <p:cNvPr id="160" name="image2.jpg" descr="1 logouni 300.jpg"/>
          <p:cNvPicPr>
            <a:picLocks noChangeAspect="1"/>
          </p:cNvPicPr>
          <p:nvPr/>
        </p:nvPicPr>
        <p:blipFill>
          <a:blip r:embed="rId3" cstate="print">
            <a:alphaModFix amt="15000"/>
            <a:extLst/>
          </a:blip>
          <a:stretch>
            <a:fillRect/>
          </a:stretch>
        </p:blipFill>
        <p:spPr>
          <a:xfrm>
            <a:off x="6070600" y="-12702"/>
            <a:ext cx="1029209" cy="1047240"/>
          </a:xfrm>
          <a:prstGeom prst="rect">
            <a:avLst/>
          </a:prstGeom>
          <a:ln w="12700">
            <a:miter lim="400000"/>
          </a:ln>
        </p:spPr>
      </p:pic>
      <p:sp>
        <p:nvSpPr>
          <p:cNvPr id="161" name="Shape 161"/>
          <p:cNvSpPr/>
          <p:nvPr/>
        </p:nvSpPr>
        <p:spPr>
          <a:xfrm>
            <a:off x="-1838" y="968672"/>
            <a:ext cx="940698" cy="8797331"/>
          </a:xfrm>
          <a:prstGeom prst="rect">
            <a:avLst/>
          </a:prstGeom>
          <a:solidFill>
            <a:schemeClr val="accent1">
              <a:satOff val="-36923"/>
              <a:lumOff val="15441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1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2" name="Shape 162"/>
          <p:cNvSpPr/>
          <p:nvPr/>
        </p:nvSpPr>
        <p:spPr>
          <a:xfrm>
            <a:off x="948863" y="971748"/>
            <a:ext cx="12079869" cy="139139"/>
          </a:xfrm>
          <a:prstGeom prst="rect">
            <a:avLst/>
          </a:prstGeom>
          <a:solidFill>
            <a:schemeClr val="accent1">
              <a:satOff val="-36923"/>
              <a:lumOff val="30882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1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4" name="Shape 164"/>
          <p:cNvSpPr/>
          <p:nvPr/>
        </p:nvSpPr>
        <p:spPr>
          <a:xfrm>
            <a:off x="6875782" y="452555"/>
            <a:ext cx="6078675" cy="548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914400">
              <a:defRPr sz="3200" b="1">
                <a:solidFill>
                  <a:srgbClr val="CBCBCB"/>
                </a:solidFill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r>
              <a:t>Università degli Studi di Messina</a:t>
            </a:r>
          </a:p>
        </p:txBody>
      </p:sp>
      <p:sp>
        <p:nvSpPr>
          <p:cNvPr id="1026" name="AutoShape 2" descr="Risultati immagini per erasmu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28" name="AutoShape 4" descr="Risultati immagini per erasmu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30" name="AutoShape 6" descr="Risultati immagini per erasmu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5" name="Shape 128"/>
          <p:cNvSpPr txBox="1">
            <a:spLocks/>
          </p:cNvSpPr>
          <p:nvPr/>
        </p:nvSpPr>
        <p:spPr>
          <a:xfrm>
            <a:off x="1257580" y="2803358"/>
            <a:ext cx="7260778" cy="22375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t">
            <a:noAutofit/>
          </a:bodyPr>
          <a:lstStyle>
            <a:lvl1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2667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3111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3556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4000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marL="444500" indent="-444500" algn="just" defTabSz="1300460" hangingPunct="1">
              <a:spcBef>
                <a:spcPct val="0"/>
              </a:spcBef>
              <a:buClr>
                <a:schemeClr val="accent3"/>
              </a:buClr>
              <a:buFont typeface="Wingdings" panose="05000000000000000000" pitchFamily="2" charset="2"/>
              <a:buChar char="v"/>
              <a:defRPr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  <a:sym typeface="Helvetica"/>
              </a:rPr>
              <a:t>Strong commitment by University governing bodies </a:t>
            </a:r>
          </a:p>
          <a:p>
            <a:pPr marL="444500" lvl="1" indent="-444500" algn="just" defTabSz="1300460" hangingPunct="1">
              <a:spcBef>
                <a:spcPct val="0"/>
              </a:spcBef>
              <a:buClr>
                <a:schemeClr val="accent3"/>
              </a:buClr>
              <a:buFont typeface="Wingdings" panose="05000000000000000000" pitchFamily="2" charset="2"/>
              <a:buChar char="v"/>
              <a:defRPr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  <a:sym typeface="Helvetica"/>
              </a:rPr>
              <a:t>Internationalization embedded in University development strategies in the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  <a:sym typeface="Helvetica"/>
              </a:rPr>
              <a:t>medium/long  term</a:t>
            </a:r>
          </a:p>
          <a:p>
            <a:pPr marL="444500" lvl="1" indent="-444500" algn="just" defTabSz="1300460" hangingPunct="1">
              <a:spcBef>
                <a:spcPct val="0"/>
              </a:spcBef>
              <a:buClr>
                <a:schemeClr val="accent3"/>
              </a:buClr>
              <a:buFont typeface="Wingdings" panose="05000000000000000000" pitchFamily="2" charset="2"/>
              <a:buChar char="v"/>
              <a:defRPr/>
            </a:pPr>
            <a:endParaRPr lang="it-IT" dirty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  <a:sym typeface="Helvetica"/>
            </a:endParaRPr>
          </a:p>
          <a:p>
            <a:pPr marL="444500" lvl="1" indent="-444500" algn="just" defTabSz="1300460" hangingPunct="1">
              <a:spcBef>
                <a:spcPct val="0"/>
              </a:spcBef>
              <a:buClr>
                <a:schemeClr val="accent3"/>
              </a:buClr>
              <a:buFont typeface="Wingdings" panose="05000000000000000000" pitchFamily="2" charset="2"/>
              <a:buChar char="v"/>
              <a:defRPr/>
            </a:pPr>
            <a:endParaRPr lang="it-IT" dirty="0" smtClean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  <a:sym typeface="Helvetica"/>
            </a:endParaRPr>
          </a:p>
          <a:p>
            <a:pPr marL="444500" lvl="1" indent="-444500" algn="just" defTabSz="1300460" hangingPunct="1">
              <a:spcBef>
                <a:spcPct val="0"/>
              </a:spcBef>
              <a:buClr>
                <a:schemeClr val="accent3"/>
              </a:buClr>
              <a:buFont typeface="Wingdings" panose="05000000000000000000" pitchFamily="2" charset="2"/>
              <a:buChar char="v"/>
              <a:defRPr/>
            </a:pPr>
            <a:r>
              <a:rPr lang="it-IT" dirty="0" err="1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  <a:sym typeface="Helvetica"/>
              </a:rPr>
              <a:t>Geographic</a:t>
            </a:r>
            <a:r>
              <a:rPr lang="it-IT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  <a:sym typeface="Helvetica"/>
              </a:rPr>
              <a:t> focus 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  <a:sym typeface="Helvetica"/>
            </a:endParaRPr>
          </a:p>
          <a:p>
            <a:pPr marL="444500" indent="-444500" algn="just" defTabSz="1300460" hangingPunct="1">
              <a:spcBef>
                <a:spcPct val="0"/>
              </a:spcBef>
              <a:buClr>
                <a:schemeClr val="accent3"/>
              </a:buClr>
              <a:buFont typeface="Wingdings" panose="05000000000000000000" pitchFamily="2" charset="2"/>
              <a:buChar char="v"/>
              <a:defRPr/>
            </a:pPr>
            <a:endParaRPr lang="it-IT" dirty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  <a:sym typeface="Helvetica Neue"/>
            </a:endParaRPr>
          </a:p>
          <a:p>
            <a:pPr algn="just" defTabSz="457200" hangingPunct="1">
              <a:defRPr sz="2000">
                <a:solidFill>
                  <a:srgbClr val="535353"/>
                </a:solidFill>
                <a:latin typeface="+mn-lt"/>
                <a:ea typeface="+mn-ea"/>
                <a:cs typeface="+mn-cs"/>
                <a:sym typeface="Helvetica Neue"/>
              </a:defRPr>
            </a:pPr>
            <a:endParaRPr lang="en-US" sz="2800" dirty="0" smtClean="0">
              <a:solidFill>
                <a:srgbClr val="535353"/>
              </a:solidFill>
              <a:latin typeface="+mn-lt"/>
              <a:ea typeface="+mn-ea"/>
              <a:cs typeface="+mn-cs"/>
              <a:sym typeface="Helvetica Neue"/>
            </a:endParaRPr>
          </a:p>
          <a:p>
            <a:pPr algn="just" defTabSz="457200" hangingPunct="1">
              <a:defRPr sz="2000">
                <a:solidFill>
                  <a:srgbClr val="535353"/>
                </a:solidFill>
                <a:latin typeface="+mn-lt"/>
                <a:ea typeface="+mn-ea"/>
                <a:cs typeface="+mn-cs"/>
                <a:sym typeface="Helvetica Neue"/>
              </a:defRPr>
            </a:pPr>
            <a:endParaRPr lang="en-US" sz="2800" i="1" dirty="0" smtClean="0">
              <a:solidFill>
                <a:srgbClr val="535353"/>
              </a:solidFill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1257579" y="5317958"/>
            <a:ext cx="10605557" cy="2788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4500" lvl="1" indent="-444500" algn="l" defTabSz="1300460" hangingPunct="1">
              <a:spcBef>
                <a:spcPct val="0"/>
              </a:spcBef>
              <a:buClr>
                <a:schemeClr val="accent3"/>
              </a:buClr>
              <a:buFont typeface="Wingdings" panose="05000000000000000000" pitchFamily="2" charset="2"/>
              <a:buChar char="v"/>
              <a:defRPr/>
            </a:pP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  <a:sym typeface="Helvetica"/>
              </a:rPr>
              <a:t>Measurable objectives</a:t>
            </a:r>
            <a:endParaRPr lang="en-US" sz="3200" dirty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  <a:sym typeface="Helvetica"/>
            </a:endParaRPr>
          </a:p>
          <a:p>
            <a:pPr marL="444500" lvl="1" indent="-444500" algn="l" defTabSz="1300460" hangingPunct="1">
              <a:spcBef>
                <a:spcPct val="0"/>
              </a:spcBef>
              <a:buClr>
                <a:schemeClr val="accent3"/>
              </a:buClr>
              <a:buFont typeface="Wingdings" panose="05000000000000000000" pitchFamily="2" charset="2"/>
              <a:buChar char="v"/>
              <a:defRPr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  <a:sym typeface="Helvetica"/>
              </a:rPr>
              <a:t>Economic and organizational 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  <a:sym typeface="Helvetica"/>
              </a:rPr>
              <a:t>effort</a:t>
            </a:r>
          </a:p>
          <a:p>
            <a:pPr marL="444500" lvl="1" indent="-444500" algn="l" defTabSz="1300460" hangingPunct="1">
              <a:spcBef>
                <a:spcPct val="0"/>
              </a:spcBef>
              <a:buClr>
                <a:schemeClr val="accent3"/>
              </a:buClr>
              <a:buFont typeface="Wingdings" panose="05000000000000000000" pitchFamily="2" charset="2"/>
              <a:buChar char="v"/>
              <a:defRPr/>
            </a:pPr>
            <a:endParaRPr lang="en-US" sz="2800" dirty="0">
              <a:solidFill>
                <a:srgbClr val="535353"/>
              </a:solidFill>
              <a:latin typeface="+mn-lt"/>
              <a:ea typeface="+mj-ea"/>
              <a:cs typeface="+mj-cs"/>
              <a:sym typeface="Helvetica"/>
            </a:endParaRPr>
          </a:p>
          <a:p>
            <a:pPr lvl="1" defTabSz="457200" hangingPunct="1">
              <a:lnSpc>
                <a:spcPct val="130000"/>
              </a:lnSpc>
              <a:defRPr sz="2000">
                <a:solidFill>
                  <a:srgbClr val="535353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lang="en-US" sz="3200" b="1" dirty="0">
                <a:solidFill>
                  <a:srgbClr val="535353"/>
                </a:solidFill>
                <a:latin typeface="+mn-lt"/>
                <a:ea typeface="+mj-ea"/>
                <a:cs typeface="+mj-cs"/>
                <a:sym typeface="Helvetica"/>
              </a:rPr>
              <a:t>Internationalization is not an end in itself but rather a means to an end </a:t>
            </a:r>
            <a:r>
              <a:rPr lang="en-US" sz="3200" b="1" dirty="0" smtClean="0">
                <a:solidFill>
                  <a:srgbClr val="535353"/>
                </a:solidFill>
                <a:latin typeface="+mn-lt"/>
                <a:ea typeface="+mj-ea"/>
                <a:cs typeface="+mj-cs"/>
                <a:sym typeface="Helvetica"/>
              </a:rPr>
              <a:t>….</a:t>
            </a:r>
            <a:endParaRPr lang="en-US" sz="3200" b="1" dirty="0">
              <a:solidFill>
                <a:srgbClr val="535353"/>
              </a:solidFill>
              <a:latin typeface="+mn-lt"/>
              <a:ea typeface="+mj-ea"/>
              <a:cs typeface="+mj-cs"/>
              <a:sym typeface="Helvetica"/>
            </a:endParaRPr>
          </a:p>
        </p:txBody>
      </p:sp>
      <p:sp>
        <p:nvSpPr>
          <p:cNvPr id="19" name="Shape 235"/>
          <p:cNvSpPr/>
          <p:nvPr/>
        </p:nvSpPr>
        <p:spPr>
          <a:xfrm>
            <a:off x="942645" y="8467885"/>
            <a:ext cx="5992071" cy="82313"/>
          </a:xfrm>
          <a:prstGeom prst="rect">
            <a:avLst/>
          </a:prstGeom>
          <a:solidFill>
            <a:srgbClr val="DDDDDD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1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7" name="Immagine 16" descr="imagesmond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518358" y="1334416"/>
            <a:ext cx="4216643" cy="2820807"/>
          </a:xfrm>
          <a:prstGeom prst="rect">
            <a:avLst/>
          </a:prstGeom>
        </p:spPr>
      </p:pic>
      <p:pic>
        <p:nvPicPr>
          <p:cNvPr id="18" name="image11.jpg" descr="1 logouni 300.jpg"/>
          <p:cNvPicPr>
            <a:picLocks noChangeAspect="1"/>
          </p:cNvPicPr>
          <p:nvPr/>
        </p:nvPicPr>
        <p:blipFill>
          <a:blip r:embed="rId5" cstate="print">
            <a:alphaModFix amt="15000"/>
            <a:extLst/>
          </a:blip>
          <a:stretch>
            <a:fillRect/>
          </a:stretch>
        </p:blipFill>
        <p:spPr>
          <a:xfrm>
            <a:off x="10660127" y="7375683"/>
            <a:ext cx="2294330" cy="2390320"/>
          </a:xfrm>
          <a:prstGeom prst="rect">
            <a:avLst/>
          </a:prstGeom>
          <a:ln w="12700">
            <a:miter lim="400000"/>
          </a:ln>
        </p:spPr>
      </p:pic>
      <p:sp>
        <p:nvSpPr>
          <p:cNvPr id="24" name="Shape 184"/>
          <p:cNvSpPr/>
          <p:nvPr/>
        </p:nvSpPr>
        <p:spPr>
          <a:xfrm rot="16200000">
            <a:off x="-3343631" y="5105728"/>
            <a:ext cx="7613969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defTabSz="914400">
              <a:defRPr sz="28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rPr lang="it-IT" dirty="0" err="1" smtClean="0"/>
              <a:t>Internationalization</a:t>
            </a:r>
            <a:r>
              <a:rPr dirty="0" smtClean="0"/>
              <a:t> </a:t>
            </a:r>
            <a:r>
              <a:rPr dirty="0"/>
              <a:t>at University of Messina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74759" y="8591159"/>
            <a:ext cx="5352752" cy="987638"/>
          </a:xfrm>
          <a:prstGeom prst="rect">
            <a:avLst/>
          </a:prstGeom>
        </p:spPr>
      </p:pic>
      <p:pic>
        <p:nvPicPr>
          <p:cNvPr id="20" name="Picture 19" descr="eu_flag_co_funded_pos_[rgb]_right.jpg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467599" y="8588433"/>
            <a:ext cx="2659912" cy="988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9489314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image.pn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-8075" y="-80261"/>
            <a:ext cx="6078675" cy="1114799"/>
          </a:xfrm>
          <a:prstGeom prst="rect">
            <a:avLst/>
          </a:prstGeom>
          <a:ln w="12700">
            <a:miter lim="400000"/>
          </a:ln>
        </p:spPr>
      </p:pic>
      <p:pic>
        <p:nvPicPr>
          <p:cNvPr id="181" name="image2.jpg" descr="1 logouni 300.jpg"/>
          <p:cNvPicPr>
            <a:picLocks noChangeAspect="1"/>
          </p:cNvPicPr>
          <p:nvPr/>
        </p:nvPicPr>
        <p:blipFill>
          <a:blip r:embed="rId3" cstate="print">
            <a:alphaModFix amt="15000"/>
            <a:extLst/>
          </a:blip>
          <a:stretch>
            <a:fillRect/>
          </a:stretch>
        </p:blipFill>
        <p:spPr>
          <a:xfrm>
            <a:off x="6070600" y="-12702"/>
            <a:ext cx="1029209" cy="1047240"/>
          </a:xfrm>
          <a:prstGeom prst="rect">
            <a:avLst/>
          </a:prstGeom>
          <a:ln w="12700">
            <a:miter lim="400000"/>
          </a:ln>
        </p:spPr>
      </p:pic>
      <p:sp>
        <p:nvSpPr>
          <p:cNvPr id="182" name="Shape 182"/>
          <p:cNvSpPr/>
          <p:nvPr/>
        </p:nvSpPr>
        <p:spPr>
          <a:xfrm>
            <a:off x="-1838" y="968672"/>
            <a:ext cx="940698" cy="8797331"/>
          </a:xfrm>
          <a:prstGeom prst="rect">
            <a:avLst/>
          </a:prstGeom>
          <a:solidFill>
            <a:schemeClr val="accent1">
              <a:satOff val="-36923"/>
              <a:lumOff val="15441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1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3" name="Shape 183"/>
          <p:cNvSpPr/>
          <p:nvPr/>
        </p:nvSpPr>
        <p:spPr>
          <a:xfrm>
            <a:off x="948863" y="931626"/>
            <a:ext cx="12079869" cy="139139"/>
          </a:xfrm>
          <a:prstGeom prst="rect">
            <a:avLst/>
          </a:prstGeom>
          <a:solidFill>
            <a:schemeClr val="accent1">
              <a:satOff val="-36923"/>
              <a:lumOff val="30882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1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5" name="Shape 185"/>
          <p:cNvSpPr/>
          <p:nvPr/>
        </p:nvSpPr>
        <p:spPr>
          <a:xfrm>
            <a:off x="6875782" y="452555"/>
            <a:ext cx="6078675" cy="548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914400">
              <a:defRPr sz="3200" b="1">
                <a:solidFill>
                  <a:srgbClr val="CBCBCB"/>
                </a:solidFill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r>
              <a:t>Università degli Studi di Messina</a:t>
            </a:r>
          </a:p>
        </p:txBody>
      </p:sp>
      <p:sp>
        <p:nvSpPr>
          <p:cNvPr id="13" name="Shape 128"/>
          <p:cNvSpPr txBox="1">
            <a:spLocks/>
          </p:cNvSpPr>
          <p:nvPr/>
        </p:nvSpPr>
        <p:spPr>
          <a:xfrm>
            <a:off x="1092487" y="2231878"/>
            <a:ext cx="11684457" cy="41277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t">
            <a:noAutofit/>
          </a:bodyPr>
          <a:lstStyle/>
          <a:p>
            <a:pPr marL="444500" lvl="1" indent="-444500" algn="just" defTabSz="1300460" hangingPunct="1">
              <a:spcBef>
                <a:spcPct val="0"/>
              </a:spcBef>
              <a:buClr>
                <a:schemeClr val="accent3"/>
              </a:buClr>
              <a:buFont typeface="Wingdings" panose="05000000000000000000" pitchFamily="2" charset="2"/>
              <a:buChar char="v"/>
              <a:defRPr/>
            </a:pPr>
            <a:r>
              <a:rPr lang="en-GB" sz="4000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  <a:sym typeface="Helvetica"/>
              </a:rPr>
              <a:t>Provide </a:t>
            </a:r>
            <a:r>
              <a:rPr lang="en-GB" sz="4000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  <a:sym typeface="Helvetica"/>
              </a:rPr>
              <a:t>high quality education </a:t>
            </a:r>
          </a:p>
          <a:p>
            <a:pPr marL="444500" lvl="1" indent="-444500" algn="just" defTabSz="1300460" hangingPunct="1">
              <a:spcBef>
                <a:spcPct val="0"/>
              </a:spcBef>
              <a:buClr>
                <a:schemeClr val="accent3"/>
              </a:buClr>
              <a:buFont typeface="Wingdings" panose="05000000000000000000" pitchFamily="2" charset="2"/>
              <a:buChar char="v"/>
              <a:defRPr/>
            </a:pPr>
            <a:r>
              <a:rPr lang="en-GB" sz="4000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  <a:sym typeface="Helvetica"/>
              </a:rPr>
              <a:t>International </a:t>
            </a:r>
            <a:r>
              <a:rPr lang="en-GB" sz="4000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  <a:sym typeface="Helvetica"/>
              </a:rPr>
              <a:t>Research/cooperation</a:t>
            </a:r>
            <a:endParaRPr lang="en-GB" sz="4000" dirty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  <a:sym typeface="Helvetica"/>
            </a:endParaRPr>
          </a:p>
          <a:p>
            <a:pPr marL="444500" lvl="1" indent="-444500" algn="just" defTabSz="1300460" hangingPunct="1">
              <a:spcBef>
                <a:spcPct val="0"/>
              </a:spcBef>
              <a:buClr>
                <a:schemeClr val="accent3"/>
              </a:buClr>
              <a:buFont typeface="Wingdings" panose="05000000000000000000" pitchFamily="2" charset="2"/>
              <a:buChar char="v"/>
              <a:defRPr/>
            </a:pPr>
            <a:r>
              <a:rPr lang="en-GB" sz="4000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  <a:sym typeface="Helvetica"/>
              </a:rPr>
              <a:t>Face the growing pressure of global competition</a:t>
            </a:r>
          </a:p>
          <a:p>
            <a:pPr marL="444500" lvl="1" indent="-444500" algn="just" defTabSz="1300460" hangingPunct="1">
              <a:spcBef>
                <a:spcPct val="0"/>
              </a:spcBef>
              <a:buClr>
                <a:schemeClr val="accent3"/>
              </a:buClr>
              <a:buFont typeface="Wingdings" panose="05000000000000000000" pitchFamily="2" charset="2"/>
              <a:buChar char="v"/>
              <a:defRPr/>
            </a:pPr>
            <a:r>
              <a:rPr lang="en-GB" sz="4000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  <a:sym typeface="Helvetica"/>
              </a:rPr>
              <a:t>Funding challenge </a:t>
            </a:r>
          </a:p>
          <a:p>
            <a:pPr marL="444500" lvl="1" indent="-444500" algn="just" defTabSz="1300460" hangingPunct="1">
              <a:spcBef>
                <a:spcPct val="0"/>
              </a:spcBef>
              <a:buClr>
                <a:schemeClr val="accent3"/>
              </a:buClr>
              <a:buFont typeface="Wingdings" panose="05000000000000000000" pitchFamily="2" charset="2"/>
              <a:buChar char="v"/>
              <a:defRPr/>
            </a:pPr>
            <a:r>
              <a:rPr lang="en-GB" sz="4000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  <a:sym typeface="Helvetica"/>
              </a:rPr>
              <a:t>Tackle European Policy agenda (employability, </a:t>
            </a:r>
            <a:r>
              <a:rPr lang="en-GB" sz="4000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  <a:sym typeface="Helvetica"/>
              </a:rPr>
              <a:t>lifelong learning etc)</a:t>
            </a:r>
          </a:p>
          <a:p>
            <a:pPr marL="444500" lvl="1" indent="-444500" algn="just" defTabSz="1300460" hangingPunct="1">
              <a:spcBef>
                <a:spcPct val="0"/>
              </a:spcBef>
              <a:buClr>
                <a:schemeClr val="accent3"/>
              </a:buClr>
              <a:buFont typeface="Wingdings" panose="05000000000000000000" pitchFamily="2" charset="2"/>
              <a:buChar char="v"/>
              <a:defRPr/>
            </a:pPr>
            <a:r>
              <a:rPr kumimoji="0" lang="en-GB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Helvetica"/>
              </a:rPr>
              <a:t>The issue of internationalization “</a:t>
            </a:r>
            <a:r>
              <a:rPr kumimoji="0" lang="en-GB" sz="4000" b="0" i="1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Helvetica"/>
              </a:rPr>
              <a:t>at home</a:t>
            </a:r>
            <a:r>
              <a:rPr kumimoji="0" lang="en-GB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Helvetica"/>
              </a:rPr>
              <a:t>”</a:t>
            </a:r>
          </a:p>
          <a:p>
            <a:pPr marL="444500" lvl="1" indent="-444500" algn="just" defTabSz="1300460" hangingPunct="1">
              <a:spcBef>
                <a:spcPct val="0"/>
              </a:spcBef>
              <a:buClr>
                <a:schemeClr val="accent3"/>
              </a:buClr>
              <a:defRPr/>
            </a:pPr>
            <a:endParaRPr lang="en-GB" sz="4000" u="sng" dirty="0" smtClean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  <a:sym typeface="Helvetica"/>
            </a:endParaRPr>
          </a:p>
          <a:p>
            <a:pPr marL="444500" lvl="1" indent="-444500" algn="just" defTabSz="1300460" hangingPunct="1">
              <a:spcBef>
                <a:spcPct val="0"/>
              </a:spcBef>
              <a:buClr>
                <a:schemeClr val="accent3"/>
              </a:buClr>
              <a:defRPr/>
            </a:pPr>
            <a:r>
              <a:rPr lang="en-GB" sz="4000" i="1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  <a:sym typeface="Helvetica"/>
              </a:rPr>
              <a:t>		</a:t>
            </a:r>
            <a:r>
              <a:rPr lang="en-GB" sz="4000" i="1" u="sng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  <a:sym typeface="Helvetica"/>
              </a:rPr>
              <a:t>Still a challenging activity!</a:t>
            </a:r>
            <a:endParaRPr kumimoji="0" lang="en-GB" sz="2800" b="0" i="1" u="sng" strike="noStrike" kern="0" cap="none" spc="0" normalizeH="0" baseline="0" noProof="0" dirty="0" smtClean="0">
              <a:ln>
                <a:noFill/>
              </a:ln>
              <a:solidFill>
                <a:srgbClr val="535353"/>
              </a:solidFill>
              <a:effectLst/>
              <a:uLnTx/>
              <a:uFillTx/>
              <a:latin typeface="+mn-lt"/>
              <a:ea typeface="+mn-ea"/>
              <a:cs typeface="+mn-cs"/>
              <a:sym typeface="Helvetica Neue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>
                <a:solidFill>
                  <a:srgbClr val="535353"/>
                </a:solidFill>
                <a:latin typeface="+mn-lt"/>
                <a:ea typeface="+mn-ea"/>
                <a:cs typeface="+mn-cs"/>
                <a:sym typeface="Helvetica Neue"/>
              </a:defRPr>
            </a:pPr>
            <a:endParaRPr kumimoji="0" lang="en-GB" sz="2800" b="0" i="0" u="none" strike="noStrike" kern="0" cap="none" spc="0" normalizeH="0" baseline="0" noProof="0" dirty="0" smtClean="0">
              <a:ln>
                <a:noFill/>
              </a:ln>
              <a:solidFill>
                <a:srgbClr val="535353"/>
              </a:solidFill>
              <a:effectLst/>
              <a:uLnTx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15" name="Segnaposto contenuto 3"/>
          <p:cNvSpPr txBox="1">
            <a:spLocks/>
          </p:cNvSpPr>
          <p:nvPr/>
        </p:nvSpPr>
        <p:spPr>
          <a:xfrm>
            <a:off x="1325882" y="2292685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t">
            <a:normAutofit/>
          </a:bodyPr>
          <a:lstStyle>
            <a:lvl1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2667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3111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3556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4000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marL="179999" indent="-285750" algn="just" defTabSz="393191" hangingPunct="1">
              <a:lnSpc>
                <a:spcPct val="120000"/>
              </a:lnSpc>
              <a:spcBef>
                <a:spcPts val="1600"/>
              </a:spcBef>
              <a:buSzPct val="100000"/>
              <a:buFont typeface="Wingdings" pitchFamily="2" charset="2"/>
              <a:buChar char="ü"/>
              <a:defRPr sz="2000">
                <a:solidFill>
                  <a:srgbClr val="535353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 lang="it-IT" sz="2000" dirty="0" smtClean="0">
              <a:solidFill>
                <a:srgbClr val="535353"/>
              </a:solidFill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16" name="Shape 156"/>
          <p:cNvSpPr txBox="1">
            <a:spLocks/>
          </p:cNvSpPr>
          <p:nvPr/>
        </p:nvSpPr>
        <p:spPr>
          <a:xfrm>
            <a:off x="1142441" y="1241400"/>
            <a:ext cx="10580636" cy="22102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t">
            <a:normAutofit/>
          </a:bodyPr>
          <a:lstStyle>
            <a:lvl1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algn="l" defTabSz="514094" hangingPunct="1">
              <a:defRPr/>
            </a:pPr>
            <a:r>
              <a:rPr lang="en-GB" sz="4600" b="1" dirty="0" smtClean="0">
                <a:solidFill>
                  <a:schemeClr val="accent1">
                    <a:satOff val="-36923"/>
                    <a:lumOff val="15441"/>
                  </a:schemeClr>
                </a:solidFill>
                <a:sym typeface="Helvetica"/>
              </a:rPr>
              <a:t>Internationalization at </a:t>
            </a:r>
            <a:r>
              <a:rPr lang="en-GB" sz="4600" b="1" dirty="0" err="1" smtClean="0">
                <a:solidFill>
                  <a:schemeClr val="accent1">
                    <a:satOff val="-36923"/>
                    <a:lumOff val="15441"/>
                  </a:schemeClr>
                </a:solidFill>
                <a:sym typeface="Helvetica"/>
              </a:rPr>
              <a:t>UniMe</a:t>
            </a:r>
            <a:endParaRPr lang="en-GB" sz="4600" b="1" dirty="0">
              <a:solidFill>
                <a:schemeClr val="accent1">
                  <a:satOff val="-36923"/>
                  <a:lumOff val="15441"/>
                </a:schemeClr>
              </a:solidFill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18" name="Shape 235"/>
          <p:cNvSpPr/>
          <p:nvPr/>
        </p:nvSpPr>
        <p:spPr>
          <a:xfrm>
            <a:off x="942645" y="8467885"/>
            <a:ext cx="5992071" cy="82313"/>
          </a:xfrm>
          <a:prstGeom prst="rect">
            <a:avLst/>
          </a:prstGeom>
          <a:solidFill>
            <a:srgbClr val="DDDDDD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1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4" name="image11.jpg" descr="1 logouni 300.jpg"/>
          <p:cNvPicPr>
            <a:picLocks noChangeAspect="1"/>
          </p:cNvPicPr>
          <p:nvPr/>
        </p:nvPicPr>
        <p:blipFill>
          <a:blip r:embed="rId4" cstate="print">
            <a:alphaModFix amt="15000"/>
            <a:extLst/>
          </a:blip>
          <a:stretch>
            <a:fillRect/>
          </a:stretch>
        </p:blipFill>
        <p:spPr>
          <a:xfrm>
            <a:off x="10660127" y="7375683"/>
            <a:ext cx="2294330" cy="2390320"/>
          </a:xfrm>
          <a:prstGeom prst="rect">
            <a:avLst/>
          </a:prstGeom>
          <a:ln w="12700">
            <a:miter lim="400000"/>
          </a:ln>
        </p:spPr>
      </p:pic>
      <p:sp>
        <p:nvSpPr>
          <p:cNvPr id="22" name="Shape 184"/>
          <p:cNvSpPr/>
          <p:nvPr/>
        </p:nvSpPr>
        <p:spPr>
          <a:xfrm rot="16200000">
            <a:off x="-3343631" y="5105728"/>
            <a:ext cx="7613969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defTabSz="914400">
              <a:defRPr sz="28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rPr lang="it-IT" dirty="0" err="1" smtClean="0"/>
              <a:t>Internationalization</a:t>
            </a:r>
            <a:r>
              <a:rPr dirty="0" smtClean="0"/>
              <a:t> </a:t>
            </a:r>
            <a:r>
              <a:rPr dirty="0"/>
              <a:t>at University of Messina</a:t>
            </a:r>
          </a:p>
        </p:txBody>
      </p:sp>
      <p:pic>
        <p:nvPicPr>
          <p:cNvPr id="19" name="Immagine 1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64271" y="8588432"/>
            <a:ext cx="2082893" cy="988420"/>
          </a:xfrm>
          <a:prstGeom prst="rect">
            <a:avLst/>
          </a:prstGeom>
        </p:spPr>
      </p:pic>
      <p:pic>
        <p:nvPicPr>
          <p:cNvPr id="17" name="Picture 16" descr="eu_flag_co_funded_pos_[rgb]_right.jpg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467599" y="8588433"/>
            <a:ext cx="2547257" cy="98842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/>
          </p:cNvSpPr>
          <p:nvPr>
            <p:ph type="ctrTitle"/>
          </p:nvPr>
        </p:nvSpPr>
        <p:spPr>
          <a:xfrm>
            <a:off x="1666331" y="1588405"/>
            <a:ext cx="9330532" cy="1063356"/>
          </a:xfrm>
          <a:prstGeom prst="rect">
            <a:avLst/>
          </a:prstGeom>
        </p:spPr>
        <p:txBody>
          <a:bodyPr anchor="t">
            <a:normAutofit fontScale="90000"/>
          </a:bodyPr>
          <a:lstStyle/>
          <a:p>
            <a:pPr defTabSz="237012">
              <a:defRPr sz="4608" b="1">
                <a:solidFill>
                  <a:schemeClr val="accent1">
                    <a:satOff val="-36923"/>
                    <a:lumOff val="15441"/>
                  </a:schemeClr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lang="en-US" sz="4600" dirty="0" err="1" smtClean="0"/>
              <a:t>UniMe</a:t>
            </a:r>
            <a:r>
              <a:rPr lang="en-US" sz="4600" dirty="0" smtClean="0"/>
              <a:t> International relations sector </a:t>
            </a:r>
            <a:endParaRPr lang="en-US" sz="4600" dirty="0"/>
          </a:p>
        </p:txBody>
      </p:sp>
      <p:pic>
        <p:nvPicPr>
          <p:cNvPr id="159" name="image.pn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-11113" y="-66081"/>
            <a:ext cx="6078675" cy="1114799"/>
          </a:xfrm>
          <a:prstGeom prst="rect">
            <a:avLst/>
          </a:prstGeom>
          <a:ln w="12700">
            <a:miter lim="400000"/>
          </a:ln>
        </p:spPr>
      </p:pic>
      <p:pic>
        <p:nvPicPr>
          <p:cNvPr id="160" name="image2.jpg" descr="1 logouni 300.jpg"/>
          <p:cNvPicPr>
            <a:picLocks noChangeAspect="1"/>
          </p:cNvPicPr>
          <p:nvPr/>
        </p:nvPicPr>
        <p:blipFill>
          <a:blip r:embed="rId3" cstate="print">
            <a:alphaModFix amt="15000"/>
            <a:extLst/>
          </a:blip>
          <a:stretch>
            <a:fillRect/>
          </a:stretch>
        </p:blipFill>
        <p:spPr>
          <a:xfrm>
            <a:off x="6070600" y="-12702"/>
            <a:ext cx="1029209" cy="1047240"/>
          </a:xfrm>
          <a:prstGeom prst="rect">
            <a:avLst/>
          </a:prstGeom>
          <a:ln w="12700">
            <a:miter lim="400000"/>
          </a:ln>
        </p:spPr>
      </p:pic>
      <p:sp>
        <p:nvSpPr>
          <p:cNvPr id="161" name="Shape 161"/>
          <p:cNvSpPr/>
          <p:nvPr/>
        </p:nvSpPr>
        <p:spPr>
          <a:xfrm>
            <a:off x="-1838" y="968672"/>
            <a:ext cx="940698" cy="8797331"/>
          </a:xfrm>
          <a:prstGeom prst="rect">
            <a:avLst/>
          </a:prstGeom>
          <a:solidFill>
            <a:schemeClr val="accent1">
              <a:satOff val="-36923"/>
              <a:lumOff val="15441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1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2" name="Shape 162"/>
          <p:cNvSpPr/>
          <p:nvPr/>
        </p:nvSpPr>
        <p:spPr>
          <a:xfrm>
            <a:off x="948863" y="971748"/>
            <a:ext cx="12079869" cy="139139"/>
          </a:xfrm>
          <a:prstGeom prst="rect">
            <a:avLst/>
          </a:prstGeom>
          <a:solidFill>
            <a:schemeClr val="accent1">
              <a:satOff val="-36923"/>
              <a:lumOff val="30882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1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4" name="Shape 164"/>
          <p:cNvSpPr/>
          <p:nvPr/>
        </p:nvSpPr>
        <p:spPr>
          <a:xfrm>
            <a:off x="6875782" y="452555"/>
            <a:ext cx="6078675" cy="548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914400">
              <a:defRPr sz="3200" b="1">
                <a:solidFill>
                  <a:srgbClr val="CBCBCB"/>
                </a:solidFill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r>
              <a:rPr dirty="0" err="1"/>
              <a:t>Università</a:t>
            </a:r>
            <a:r>
              <a:rPr dirty="0"/>
              <a:t> </a:t>
            </a:r>
            <a:r>
              <a:rPr dirty="0" err="1"/>
              <a:t>degli</a:t>
            </a:r>
            <a:r>
              <a:rPr dirty="0"/>
              <a:t> </a:t>
            </a:r>
            <a:r>
              <a:rPr dirty="0" err="1"/>
              <a:t>Studi</a:t>
            </a:r>
            <a:r>
              <a:rPr dirty="0"/>
              <a:t> di Messina</a:t>
            </a:r>
          </a:p>
        </p:txBody>
      </p:sp>
      <p:pic>
        <p:nvPicPr>
          <p:cNvPr id="13" name="image11.jpg" descr="1 logouni 300.jpg"/>
          <p:cNvPicPr>
            <a:picLocks noChangeAspect="1"/>
          </p:cNvPicPr>
          <p:nvPr/>
        </p:nvPicPr>
        <p:blipFill>
          <a:blip r:embed="rId4" cstate="print">
            <a:alphaModFix amt="15000"/>
            <a:extLst/>
          </a:blip>
          <a:stretch>
            <a:fillRect/>
          </a:stretch>
        </p:blipFill>
        <p:spPr>
          <a:xfrm>
            <a:off x="10660127" y="7375683"/>
            <a:ext cx="2294330" cy="2390320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2" name="Diagramma 1"/>
          <p:cNvGraphicFramePr/>
          <p:nvPr>
            <p:extLst>
              <p:ext uri="{D42A27DB-BD31-4B8C-83A1-F6EECF244321}">
                <p14:modId xmlns:p14="http://schemas.microsoft.com/office/powerpoint/2010/main" xmlns="" val="2660958334"/>
              </p:ext>
            </p:extLst>
          </p:nvPr>
        </p:nvGraphicFramePr>
        <p:xfrm>
          <a:off x="2167466" y="1986844"/>
          <a:ext cx="8669867" cy="57799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4" name="Ovale 3"/>
          <p:cNvSpPr/>
          <p:nvPr/>
        </p:nvSpPr>
        <p:spPr>
          <a:xfrm>
            <a:off x="5153552" y="5799221"/>
            <a:ext cx="2863304" cy="1576462"/>
          </a:xfrm>
          <a:prstGeom prst="ellipse">
            <a:avLst/>
          </a:prstGeom>
          <a:noFill/>
          <a:ln w="38100" cap="flat">
            <a:solidFill>
              <a:srgbClr val="FF0000"/>
            </a:solidFill>
            <a:prstDash val="solid"/>
            <a:round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1" name="Shape 184"/>
          <p:cNvSpPr/>
          <p:nvPr/>
        </p:nvSpPr>
        <p:spPr>
          <a:xfrm rot="16200000">
            <a:off x="-3343631" y="5105728"/>
            <a:ext cx="7613969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defTabSz="914400">
              <a:defRPr sz="28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rPr lang="it-IT" dirty="0" err="1" smtClean="0"/>
              <a:t>Internationalization</a:t>
            </a:r>
            <a:r>
              <a:rPr dirty="0" smtClean="0"/>
              <a:t> </a:t>
            </a:r>
            <a:r>
              <a:rPr dirty="0"/>
              <a:t>at University of Messina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568649" y="8570843"/>
            <a:ext cx="5352752" cy="987638"/>
          </a:xfrm>
          <a:prstGeom prst="rect">
            <a:avLst/>
          </a:prstGeom>
        </p:spPr>
      </p:pic>
      <p:pic>
        <p:nvPicPr>
          <p:cNvPr id="14" name="Picture 13" descr="eu_flag_co_funded_pos_[rgb]_right.jpg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099809" y="8570061"/>
            <a:ext cx="2821592" cy="98842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>
            <a:spLocks noGrp="1"/>
          </p:cNvSpPr>
          <p:nvPr>
            <p:ph type="ctrTitle"/>
          </p:nvPr>
        </p:nvSpPr>
        <p:spPr>
          <a:xfrm>
            <a:off x="938860" y="1119876"/>
            <a:ext cx="12005594" cy="1114800"/>
          </a:xfrm>
          <a:prstGeom prst="rect">
            <a:avLst/>
          </a:prstGeom>
        </p:spPr>
        <p:txBody>
          <a:bodyPr anchor="t">
            <a:noAutofit/>
          </a:bodyPr>
          <a:lstStyle>
            <a:lvl1pPr defTabSz="514094">
              <a:defRPr sz="4800" b="1">
                <a:solidFill>
                  <a:schemeClr val="accent1">
                    <a:satOff val="-36923"/>
                    <a:lumOff val="15441"/>
                  </a:schemeClr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sz="4600" dirty="0" smtClean="0">
                <a:sym typeface="Helvetica Neue"/>
              </a:rPr>
              <a:t>Main Working Areas </a:t>
            </a:r>
            <a:endParaRPr sz="4600" dirty="0"/>
          </a:p>
        </p:txBody>
      </p:sp>
      <p:sp>
        <p:nvSpPr>
          <p:cNvPr id="178" name="Shape 178"/>
          <p:cNvSpPr>
            <a:spLocks noGrp="1"/>
          </p:cNvSpPr>
          <p:nvPr>
            <p:ph type="subTitle" sz="quarter" idx="1"/>
          </p:nvPr>
        </p:nvSpPr>
        <p:spPr>
          <a:xfrm>
            <a:off x="1199890" y="1884291"/>
            <a:ext cx="10770628" cy="5723274"/>
          </a:xfrm>
          <a:prstGeom prst="rect">
            <a:avLst/>
          </a:prstGeom>
        </p:spPr>
        <p:txBody>
          <a:bodyPr>
            <a:noAutofit/>
          </a:bodyPr>
          <a:lstStyle/>
          <a:p>
            <a:pPr marL="268288" lvl="1" indent="-268288" algn="l" defTabSz="457200">
              <a:lnSpc>
                <a:spcPct val="130000"/>
              </a:lnSpc>
              <a:defRPr sz="2000">
                <a:solidFill>
                  <a:srgbClr val="535353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lang="en-US" sz="2400" b="1" dirty="0" smtClean="0">
                <a:solidFill>
                  <a:srgbClr val="535353"/>
                </a:solidFill>
                <a:latin typeface="+mn-lt"/>
                <a:sym typeface="Helvetica"/>
              </a:rPr>
              <a:t>Recently closed projects </a:t>
            </a:r>
          </a:p>
          <a:p>
            <a:pPr marL="444500" lvl="1" indent="-444500" algn="just" defTabSz="1300460">
              <a:lnSpc>
                <a:spcPct val="120000"/>
              </a:lnSpc>
              <a:spcBef>
                <a:spcPct val="0"/>
              </a:spcBef>
              <a:buClr>
                <a:schemeClr val="accent3"/>
              </a:buClr>
              <a:buFont typeface="Wingdings" panose="05000000000000000000" pitchFamily="2" charset="2"/>
              <a:buChar char="v"/>
              <a:defRPr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  <a:sym typeface="Helvetica"/>
              </a:rPr>
              <a:t>Erasmus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  <a:sym typeface="Helvetica"/>
              </a:rPr>
              <a:t>Mundus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  <a:sym typeface="Helvetica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  <a:sym typeface="Helvetica"/>
              </a:rPr>
              <a:t>EMMAG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  <a:sym typeface="Helvetica"/>
              </a:rPr>
              <a:t> </a:t>
            </a:r>
          </a:p>
          <a:p>
            <a:pPr marL="444500" lvl="1" indent="-444500" algn="just" defTabSz="1300460">
              <a:lnSpc>
                <a:spcPct val="120000"/>
              </a:lnSpc>
              <a:spcBef>
                <a:spcPct val="0"/>
              </a:spcBef>
              <a:buClr>
                <a:schemeClr val="accent3"/>
              </a:buClr>
              <a:buFont typeface="Wingdings" panose="05000000000000000000" pitchFamily="2" charset="2"/>
              <a:buChar char="v"/>
              <a:defRPr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  <a:sym typeface="Helvetica"/>
              </a:rPr>
              <a:t>Erasmus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  <a:sym typeface="Helvetica"/>
              </a:rPr>
              <a:t>Mundus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  <a:sym typeface="Helvetica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  <a:sym typeface="Helvetica"/>
              </a:rPr>
              <a:t>EUMN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  <a:sym typeface="Helvetica"/>
            </a:endParaRPr>
          </a:p>
          <a:p>
            <a:pPr marL="444500" lvl="1" indent="-444500" algn="just" defTabSz="1300460">
              <a:lnSpc>
                <a:spcPct val="120000"/>
              </a:lnSpc>
              <a:spcBef>
                <a:spcPct val="0"/>
              </a:spcBef>
              <a:buClr>
                <a:schemeClr val="accent3"/>
              </a:buClr>
              <a:buFont typeface="Wingdings" panose="05000000000000000000" pitchFamily="2" charset="2"/>
              <a:buChar char="v"/>
              <a:defRPr/>
            </a:pP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  <a:sym typeface="Helvetica"/>
              </a:rPr>
              <a:t>MonProg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  <a:sym typeface="Helvetica"/>
              </a:rPr>
              <a:t> Tempus (Technical Assistance – structural measures)</a:t>
            </a:r>
          </a:p>
          <a:p>
            <a:pPr marL="268288" lvl="1" indent="-268288" algn="l" defTabSz="457200">
              <a:lnSpc>
                <a:spcPct val="130000"/>
              </a:lnSpc>
              <a:defRPr sz="2000">
                <a:solidFill>
                  <a:srgbClr val="535353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lang="en-US" sz="2400" b="1" dirty="0">
                <a:solidFill>
                  <a:srgbClr val="535353"/>
                </a:solidFill>
                <a:latin typeface="+mn-lt"/>
                <a:ea typeface="+mj-ea"/>
                <a:cs typeface="+mj-cs"/>
                <a:sym typeface="Helvetica"/>
              </a:rPr>
              <a:t>Ongoing Projects </a:t>
            </a:r>
          </a:p>
          <a:p>
            <a:pPr marL="444500" lvl="1" indent="-444500" algn="just" defTabSz="1300460">
              <a:lnSpc>
                <a:spcPct val="120000"/>
              </a:lnSpc>
              <a:spcBef>
                <a:spcPct val="0"/>
              </a:spcBef>
              <a:buClr>
                <a:schemeClr val="accent3"/>
              </a:buClr>
              <a:buFont typeface="Wingdings" panose="05000000000000000000" pitchFamily="2" charset="2"/>
              <a:buChar char="v"/>
              <a:defRPr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  <a:sym typeface="Helvetica"/>
              </a:rPr>
              <a:t>Erasmus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  <a:sym typeface="Helvetica"/>
              </a:rPr>
              <a:t>Mundus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  <a:sym typeface="Helvetica"/>
              </a:rPr>
              <a:t> Joint PhD -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  <a:sym typeface="Helvetica"/>
              </a:rPr>
              <a:t>SINCHEM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  <a:sym typeface="Helvetica"/>
            </a:endParaRPr>
          </a:p>
          <a:p>
            <a:pPr marL="444500" lvl="1" indent="-444500" algn="just" defTabSz="1300460">
              <a:lnSpc>
                <a:spcPct val="120000"/>
              </a:lnSpc>
              <a:spcBef>
                <a:spcPct val="0"/>
              </a:spcBef>
              <a:buClr>
                <a:schemeClr val="accent3"/>
              </a:buClr>
              <a:buFont typeface="Wingdings" panose="05000000000000000000" pitchFamily="2" charset="2"/>
              <a:buChar char="v"/>
              <a:defRPr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  <a:sym typeface="Helvetica"/>
              </a:rPr>
              <a:t>Erasmus + KA107 International Credit Mobility from/to Maghreb (project financed on 2015/2016/17– Maghreb, Guatemala</a:t>
            </a:r>
          </a:p>
          <a:p>
            <a:pPr marL="444500" lvl="1" indent="-444500" algn="just" defTabSz="1300460">
              <a:lnSpc>
                <a:spcPct val="120000"/>
              </a:lnSpc>
              <a:spcBef>
                <a:spcPct val="0"/>
              </a:spcBef>
              <a:buClr>
                <a:schemeClr val="accent3"/>
              </a:buClr>
              <a:buFont typeface="Wingdings" panose="05000000000000000000" pitchFamily="2" charset="2"/>
              <a:buChar char="v"/>
              <a:defRPr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  <a:sym typeface="Helvetica"/>
              </a:rPr>
              <a:t>Erasmus + KA107 International Credit Mobility Consortium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  <a:sym typeface="Helvetica"/>
              </a:rPr>
              <a:t>COMMO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  <a:sym typeface="Helvetica"/>
              </a:rPr>
              <a:t> (Mediterranean and Balkans)</a:t>
            </a:r>
          </a:p>
          <a:p>
            <a:pPr marL="444500" lvl="1" indent="-444500" algn="just" defTabSz="1300460">
              <a:lnSpc>
                <a:spcPct val="120000"/>
              </a:lnSpc>
              <a:spcBef>
                <a:spcPct val="0"/>
              </a:spcBef>
              <a:buClr>
                <a:schemeClr val="accent3"/>
              </a:buClr>
              <a:buFont typeface="Wingdings" panose="05000000000000000000" pitchFamily="2" charset="2"/>
              <a:buChar char="v"/>
              <a:defRPr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  <a:sym typeface="Helvetica"/>
              </a:rPr>
              <a:t>Resume KA2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  <a:sym typeface="Helvetica"/>
              </a:rPr>
              <a:t>CBHE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  <a:sym typeface="Helvetica"/>
              </a:rPr>
              <a:t> - </a:t>
            </a:r>
            <a:r>
              <a:rPr lang="fr-FR" sz="2400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  <a:sym typeface="Helvetica"/>
              </a:rPr>
              <a:t>Réseau Méditerranéen pour l’Employabilité</a:t>
            </a:r>
          </a:p>
          <a:p>
            <a:pPr marL="444500" lvl="1" indent="-444500" algn="just" defTabSz="1300460">
              <a:lnSpc>
                <a:spcPct val="120000"/>
              </a:lnSpc>
              <a:spcBef>
                <a:spcPct val="0"/>
              </a:spcBef>
              <a:buClr>
                <a:schemeClr val="accent3"/>
              </a:buClr>
              <a:buFont typeface="Wingdings" panose="05000000000000000000" pitchFamily="2" charset="2"/>
              <a:buChar char="v"/>
              <a:defRPr/>
            </a:pPr>
            <a:r>
              <a:rPr lang="fr-FR" sz="2400" dirty="0" err="1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  <a:sym typeface="Helvetica"/>
              </a:rPr>
              <a:t>EuNIT</a:t>
            </a:r>
            <a:r>
              <a:rPr lang="fr-FR" sz="2400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  <a:sym typeface="Helvetica"/>
              </a:rPr>
              <a:t> </a:t>
            </a:r>
          </a:p>
          <a:p>
            <a:pPr marL="444500" lvl="1" indent="-444500" algn="just" defTabSz="1300460">
              <a:lnSpc>
                <a:spcPct val="120000"/>
              </a:lnSpc>
              <a:spcBef>
                <a:spcPct val="0"/>
              </a:spcBef>
              <a:buClr>
                <a:schemeClr val="accent3"/>
              </a:buClr>
              <a:buFont typeface="Wingdings" panose="05000000000000000000" pitchFamily="2" charset="2"/>
              <a:buChar char="v"/>
              <a:defRPr/>
            </a:pPr>
            <a:r>
              <a:rPr lang="fr-FR" sz="2400" dirty="0" err="1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  <a:sym typeface="Helvetica"/>
              </a:rPr>
              <a:t>NatRisk</a:t>
            </a:r>
            <a:r>
              <a:rPr lang="fr-FR" sz="2400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  <a:sym typeface="Helvetica"/>
              </a:rPr>
              <a:t> - </a:t>
            </a:r>
            <a:r>
              <a:rPr lang="fr-FR" sz="2400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  <a:sym typeface="Helvetica"/>
                <a:hlinkClick r:id="rId2"/>
              </a:rPr>
              <a:t>http://www.natrisk.ni.ac.rs/</a:t>
            </a:r>
            <a:r>
              <a:rPr lang="fr-FR" sz="2400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  <a:sym typeface="Helvetica"/>
              </a:rPr>
              <a:t> </a:t>
            </a:r>
          </a:p>
          <a:p>
            <a:pPr marL="444500" lvl="1" indent="-444500" algn="just" defTabSz="1300460">
              <a:lnSpc>
                <a:spcPct val="120000"/>
              </a:lnSpc>
              <a:spcBef>
                <a:spcPct val="0"/>
              </a:spcBef>
              <a:buClr>
                <a:schemeClr val="accent3"/>
              </a:buClr>
              <a:buFont typeface="Wingdings" panose="05000000000000000000" pitchFamily="2" charset="2"/>
              <a:buChar char="v"/>
              <a:defRPr/>
            </a:pPr>
            <a:r>
              <a:rPr lang="fr-FR" sz="2400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  <a:sym typeface="Helvetica"/>
              </a:rPr>
              <a:t>EU-MADE4LL – E+203 </a:t>
            </a:r>
            <a:r>
              <a:rPr lang="fr-FR" sz="2400" dirty="0" err="1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  <a:sym typeface="Helvetica"/>
              </a:rPr>
              <a:t>strategic</a:t>
            </a:r>
            <a:r>
              <a:rPr lang="fr-FR" sz="2400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  <a:sym typeface="Helvetica"/>
              </a:rPr>
              <a:t> </a:t>
            </a:r>
            <a:r>
              <a:rPr lang="fr-FR" sz="2400" dirty="0" err="1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  <a:sym typeface="Helvetica"/>
              </a:rPr>
              <a:t>partnership</a:t>
            </a:r>
            <a:endParaRPr lang="fr-FR" sz="2400" dirty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  <a:sym typeface="Helvetica"/>
            </a:endParaRPr>
          </a:p>
          <a:p>
            <a:pPr marL="444500" lvl="1" indent="-444500" algn="just" defTabSz="1300460">
              <a:lnSpc>
                <a:spcPct val="120000"/>
              </a:lnSpc>
              <a:spcBef>
                <a:spcPct val="0"/>
              </a:spcBef>
              <a:buClr>
                <a:schemeClr val="accent3"/>
              </a:buClr>
              <a:buFont typeface="Wingdings" panose="05000000000000000000" pitchFamily="2" charset="2"/>
              <a:buChar char="v"/>
              <a:defRPr/>
            </a:pPr>
            <a:r>
              <a:rPr lang="fr-FR" sz="2400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  <a:sym typeface="Helvetica"/>
              </a:rPr>
              <a:t>MSC – ITN CRESTING 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  <a:sym typeface="Helvetica"/>
            </a:endParaRPr>
          </a:p>
        </p:txBody>
      </p:sp>
      <p:pic>
        <p:nvPicPr>
          <p:cNvPr id="180" name="image.png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-11113" y="-8931"/>
            <a:ext cx="6078675" cy="1114799"/>
          </a:xfrm>
          <a:prstGeom prst="rect">
            <a:avLst/>
          </a:prstGeom>
          <a:ln w="12700">
            <a:miter lim="400000"/>
          </a:ln>
        </p:spPr>
      </p:pic>
      <p:pic>
        <p:nvPicPr>
          <p:cNvPr id="181" name="image2.jpg" descr="1 logouni 300.jpg"/>
          <p:cNvPicPr>
            <a:picLocks noChangeAspect="1"/>
          </p:cNvPicPr>
          <p:nvPr/>
        </p:nvPicPr>
        <p:blipFill>
          <a:blip r:embed="rId4" cstate="print">
            <a:alphaModFix amt="15000"/>
            <a:extLst/>
          </a:blip>
          <a:stretch>
            <a:fillRect/>
          </a:stretch>
        </p:blipFill>
        <p:spPr>
          <a:xfrm>
            <a:off x="6070600" y="-12702"/>
            <a:ext cx="1029209" cy="1047240"/>
          </a:xfrm>
          <a:prstGeom prst="rect">
            <a:avLst/>
          </a:prstGeom>
          <a:ln w="12700">
            <a:miter lim="400000"/>
          </a:ln>
        </p:spPr>
      </p:pic>
      <p:sp>
        <p:nvSpPr>
          <p:cNvPr id="182" name="Shape 182"/>
          <p:cNvSpPr/>
          <p:nvPr/>
        </p:nvSpPr>
        <p:spPr>
          <a:xfrm>
            <a:off x="-11113" y="1001196"/>
            <a:ext cx="940698" cy="8797331"/>
          </a:xfrm>
          <a:prstGeom prst="rect">
            <a:avLst/>
          </a:prstGeom>
          <a:solidFill>
            <a:schemeClr val="accent1">
              <a:satOff val="-36923"/>
              <a:lumOff val="15441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1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3" name="Shape 183"/>
          <p:cNvSpPr/>
          <p:nvPr/>
        </p:nvSpPr>
        <p:spPr>
          <a:xfrm>
            <a:off x="948863" y="971748"/>
            <a:ext cx="12079869" cy="139139"/>
          </a:xfrm>
          <a:prstGeom prst="rect">
            <a:avLst/>
          </a:prstGeom>
          <a:solidFill>
            <a:schemeClr val="accent1">
              <a:satOff val="-36923"/>
              <a:lumOff val="30882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1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4" name="Shape 184"/>
          <p:cNvSpPr/>
          <p:nvPr/>
        </p:nvSpPr>
        <p:spPr>
          <a:xfrm rot="16200000">
            <a:off x="-3343631" y="5105728"/>
            <a:ext cx="7613969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defTabSz="914400">
              <a:defRPr sz="28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rPr lang="it-IT" dirty="0" err="1" smtClean="0"/>
              <a:t>Internationalization</a:t>
            </a:r>
            <a:r>
              <a:rPr dirty="0" smtClean="0"/>
              <a:t> </a:t>
            </a:r>
            <a:r>
              <a:rPr dirty="0"/>
              <a:t>at University of Messina</a:t>
            </a:r>
          </a:p>
        </p:txBody>
      </p:sp>
      <p:sp>
        <p:nvSpPr>
          <p:cNvPr id="185" name="Shape 185"/>
          <p:cNvSpPr/>
          <p:nvPr/>
        </p:nvSpPr>
        <p:spPr>
          <a:xfrm>
            <a:off x="6875782" y="452555"/>
            <a:ext cx="6078675" cy="548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defTabSz="914400">
              <a:defRPr sz="3200" b="1">
                <a:solidFill>
                  <a:srgbClr val="CBCBCB"/>
                </a:solidFill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r>
              <a:t>Università degli Studi di Messina</a:t>
            </a:r>
          </a:p>
        </p:txBody>
      </p:sp>
      <p:pic>
        <p:nvPicPr>
          <p:cNvPr id="10" name="Immagine 9" descr="sinchem_small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660127" y="1474503"/>
            <a:ext cx="1828649" cy="95699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098" name="AutoShape 2" descr="https://webmail.unime.it/service/home/~/?auth=co&amp;loc=it_IT&amp;id=77680&amp;part=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100" name="AutoShape 4" descr="https://webmail.unime.it/service/home/~/?auth=co&amp;loc=it_IT&amp;id=77680&amp;part=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5" name="Immagine 14" descr="Resume-logoSmall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809539" y="6931290"/>
            <a:ext cx="1905000" cy="1352550"/>
          </a:xfrm>
          <a:prstGeom prst="rect">
            <a:avLst/>
          </a:prstGeom>
        </p:spPr>
      </p:pic>
      <p:pic>
        <p:nvPicPr>
          <p:cNvPr id="16" name="Immagine 15" descr="CommoBIG-web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371180" y="8570843"/>
            <a:ext cx="3280453" cy="752475"/>
          </a:xfrm>
          <a:prstGeom prst="rect">
            <a:avLst/>
          </a:prstGeom>
        </p:spPr>
      </p:pic>
      <p:pic>
        <p:nvPicPr>
          <p:cNvPr id="19" name="Immagine 18" descr="ERASNMUS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714039" y="1953000"/>
            <a:ext cx="4000500" cy="1143000"/>
          </a:xfrm>
          <a:prstGeom prst="rect">
            <a:avLst/>
          </a:prstGeom>
        </p:spPr>
      </p:pic>
      <p:pic>
        <p:nvPicPr>
          <p:cNvPr id="24" name="Picture 2" descr="\\salsa\dfs\etoile\administratifs\bevan.f\Bureau\Eunit-logo.pn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62527" y="2821254"/>
            <a:ext cx="1857375" cy="1609725"/>
          </a:xfrm>
          <a:prstGeom prst="rect">
            <a:avLst/>
          </a:prstGeom>
          <a:noFill/>
          <a:extLst/>
        </p:spPr>
      </p:pic>
      <p:pic>
        <p:nvPicPr>
          <p:cNvPr id="17" name="image11.jpg" descr="1 logouni 300.jpg"/>
          <p:cNvPicPr>
            <a:picLocks noChangeAspect="1"/>
          </p:cNvPicPr>
          <p:nvPr/>
        </p:nvPicPr>
        <p:blipFill>
          <a:blip r:embed="rId10" cstate="print">
            <a:alphaModFix amt="15000"/>
            <a:extLst/>
          </a:blip>
          <a:stretch>
            <a:fillRect/>
          </a:stretch>
        </p:blipFill>
        <p:spPr>
          <a:xfrm>
            <a:off x="10660127" y="7375683"/>
            <a:ext cx="2294330" cy="239032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" name="Immagine 19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664271" y="8588432"/>
            <a:ext cx="2082893" cy="988420"/>
          </a:xfrm>
          <a:prstGeom prst="rect">
            <a:avLst/>
          </a:prstGeom>
        </p:spPr>
      </p:pic>
      <p:pic>
        <p:nvPicPr>
          <p:cNvPr id="22" name="Picture 21" descr="eu_flag_co_funded_pos_[rgb]_right.jpg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7467599" y="8588433"/>
            <a:ext cx="2547257" cy="988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106024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image.pn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-11113" y="-8931"/>
            <a:ext cx="6078675" cy="1114799"/>
          </a:xfrm>
          <a:prstGeom prst="rect">
            <a:avLst/>
          </a:prstGeom>
          <a:ln w="12700">
            <a:miter lim="400000"/>
          </a:ln>
        </p:spPr>
      </p:pic>
      <p:pic>
        <p:nvPicPr>
          <p:cNvPr id="181" name="image2.jpg" descr="1 logouni 300.jpg"/>
          <p:cNvPicPr>
            <a:picLocks noChangeAspect="1"/>
          </p:cNvPicPr>
          <p:nvPr/>
        </p:nvPicPr>
        <p:blipFill>
          <a:blip r:embed="rId3" cstate="print">
            <a:alphaModFix amt="15000"/>
            <a:extLst/>
          </a:blip>
          <a:stretch>
            <a:fillRect/>
          </a:stretch>
        </p:blipFill>
        <p:spPr>
          <a:xfrm>
            <a:off x="6070600" y="-12702"/>
            <a:ext cx="1029209" cy="1047240"/>
          </a:xfrm>
          <a:prstGeom prst="rect">
            <a:avLst/>
          </a:prstGeom>
          <a:ln w="12700">
            <a:miter lim="400000"/>
          </a:ln>
        </p:spPr>
      </p:pic>
      <p:sp>
        <p:nvSpPr>
          <p:cNvPr id="182" name="Shape 182"/>
          <p:cNvSpPr/>
          <p:nvPr/>
        </p:nvSpPr>
        <p:spPr>
          <a:xfrm>
            <a:off x="-1838" y="968672"/>
            <a:ext cx="940698" cy="8797331"/>
          </a:xfrm>
          <a:prstGeom prst="rect">
            <a:avLst/>
          </a:prstGeom>
          <a:solidFill>
            <a:schemeClr val="accent1">
              <a:satOff val="-36923"/>
              <a:lumOff val="15441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1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3" name="Shape 183"/>
          <p:cNvSpPr/>
          <p:nvPr/>
        </p:nvSpPr>
        <p:spPr>
          <a:xfrm>
            <a:off x="948863" y="971748"/>
            <a:ext cx="12079869" cy="139139"/>
          </a:xfrm>
          <a:prstGeom prst="rect">
            <a:avLst/>
          </a:prstGeom>
          <a:solidFill>
            <a:schemeClr val="accent1">
              <a:satOff val="-36923"/>
              <a:lumOff val="30882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1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5" name="Shape 185"/>
          <p:cNvSpPr/>
          <p:nvPr/>
        </p:nvSpPr>
        <p:spPr>
          <a:xfrm>
            <a:off x="6875782" y="452555"/>
            <a:ext cx="6078675" cy="548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defTabSz="914400">
              <a:defRPr sz="3200" b="1">
                <a:solidFill>
                  <a:srgbClr val="CBCBCB"/>
                </a:solidFill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r>
              <a:t>Università degli Studi di Messina</a:t>
            </a:r>
          </a:p>
        </p:txBody>
      </p:sp>
      <p:sp>
        <p:nvSpPr>
          <p:cNvPr id="11" name="Segnaposto testo 10"/>
          <p:cNvSpPr>
            <a:spLocks noGrp="1"/>
          </p:cNvSpPr>
          <p:nvPr>
            <p:ph type="body" idx="1"/>
          </p:nvPr>
        </p:nvSpPr>
        <p:spPr>
          <a:xfrm>
            <a:off x="1142441" y="2225583"/>
            <a:ext cx="11099800" cy="6286500"/>
          </a:xfrm>
        </p:spPr>
        <p:txBody>
          <a:bodyPr>
            <a:normAutofit fontScale="77500" lnSpcReduction="20000"/>
          </a:bodyPr>
          <a:lstStyle/>
          <a:p>
            <a:pPr marL="268288" lvl="1" indent="-268288" defTabSz="457200">
              <a:lnSpc>
                <a:spcPct val="130000"/>
              </a:lnSpc>
              <a:spcBef>
                <a:spcPts val="0"/>
              </a:spcBef>
              <a:buSzTx/>
              <a:buNone/>
              <a:defRPr sz="2000">
                <a:solidFill>
                  <a:srgbClr val="535353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lang="en-US" sz="3400" b="1" dirty="0">
                <a:solidFill>
                  <a:srgbClr val="535353"/>
                </a:solidFill>
                <a:latin typeface="Helvetica Neue"/>
                <a:cs typeface="+mj-cs"/>
                <a:sym typeface="Helvetica"/>
              </a:rPr>
              <a:t>European </a:t>
            </a:r>
            <a:r>
              <a:rPr lang="en-US" sz="3400" b="1" dirty="0" err="1">
                <a:solidFill>
                  <a:srgbClr val="535353"/>
                </a:solidFill>
                <a:latin typeface="Helvetica Neue"/>
                <a:cs typeface="+mj-cs"/>
                <a:sym typeface="Helvetica"/>
              </a:rPr>
              <a:t>programmes</a:t>
            </a:r>
            <a:endParaRPr lang="en-US" sz="3400" b="1" dirty="0">
              <a:solidFill>
                <a:srgbClr val="535353"/>
              </a:solidFill>
              <a:latin typeface="Helvetica Neue"/>
              <a:cs typeface="+mj-cs"/>
              <a:sym typeface="Helvetica"/>
            </a:endParaRPr>
          </a:p>
          <a:p>
            <a:pPr marL="444500" lvl="1" algn="just" defTabSz="1300460">
              <a:lnSpc>
                <a:spcPct val="140000"/>
              </a:lnSpc>
              <a:spcBef>
                <a:spcPct val="0"/>
              </a:spcBef>
              <a:buClr>
                <a:schemeClr val="accent3"/>
              </a:buClr>
              <a:buSzTx/>
              <a:buFont typeface="Wingdings" panose="05000000000000000000" pitchFamily="2" charset="2"/>
              <a:buChar char="v"/>
              <a:defRPr/>
            </a:pPr>
            <a:r>
              <a:rPr lang="en-US" sz="3100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  <a:sym typeface="Helvetica"/>
              </a:rPr>
              <a:t>Erasmus + KA107 International Credit Mobility</a:t>
            </a:r>
          </a:p>
          <a:p>
            <a:pPr marL="444500" lvl="1" algn="just" defTabSz="1300460">
              <a:lnSpc>
                <a:spcPct val="140000"/>
              </a:lnSpc>
              <a:spcBef>
                <a:spcPct val="0"/>
              </a:spcBef>
              <a:buClr>
                <a:schemeClr val="accent3"/>
              </a:buClr>
              <a:buSzTx/>
              <a:buFont typeface="Wingdings" panose="05000000000000000000" pitchFamily="2" charset="2"/>
              <a:buChar char="v"/>
              <a:defRPr/>
            </a:pPr>
            <a:r>
              <a:rPr lang="en-US" sz="3100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  <a:sym typeface="Helvetica"/>
              </a:rPr>
              <a:t>Erasmus+ KA1 Erasmus Mundus JMD</a:t>
            </a:r>
          </a:p>
          <a:p>
            <a:pPr marL="444500" lvl="1" algn="just" defTabSz="1300460">
              <a:lnSpc>
                <a:spcPct val="140000"/>
              </a:lnSpc>
              <a:spcBef>
                <a:spcPct val="0"/>
              </a:spcBef>
              <a:buClr>
                <a:schemeClr val="accent3"/>
              </a:buClr>
              <a:buSzTx/>
              <a:buFont typeface="Wingdings" panose="05000000000000000000" pitchFamily="2" charset="2"/>
              <a:buChar char="v"/>
              <a:defRPr/>
            </a:pPr>
            <a:r>
              <a:rPr lang="en-US" sz="3100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  <a:sym typeface="Helvetica"/>
              </a:rPr>
              <a:t>Erasmus+ KA2 </a:t>
            </a:r>
          </a:p>
          <a:p>
            <a:pPr marL="889000" lvl="2" algn="just" defTabSz="1300460">
              <a:lnSpc>
                <a:spcPct val="140000"/>
              </a:lnSpc>
              <a:spcBef>
                <a:spcPct val="0"/>
              </a:spcBef>
              <a:buClr>
                <a:schemeClr val="accent3"/>
              </a:buClr>
              <a:buSzTx/>
              <a:buFont typeface="Wingdings" panose="05000000000000000000" pitchFamily="2" charset="2"/>
              <a:buChar char="v"/>
              <a:defRPr/>
            </a:pPr>
            <a:r>
              <a:rPr lang="en-US" sz="3100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  <a:sym typeface="Helvetica"/>
              </a:rPr>
              <a:t>Strategic partnerships</a:t>
            </a:r>
          </a:p>
          <a:p>
            <a:pPr marL="889000" lvl="2" algn="just" defTabSz="1300460">
              <a:lnSpc>
                <a:spcPct val="140000"/>
              </a:lnSpc>
              <a:spcBef>
                <a:spcPct val="0"/>
              </a:spcBef>
              <a:buClr>
                <a:schemeClr val="accent3"/>
              </a:buClr>
              <a:buSzTx/>
              <a:buFont typeface="Wingdings" panose="05000000000000000000" pitchFamily="2" charset="2"/>
              <a:buChar char="v"/>
              <a:defRPr/>
            </a:pPr>
            <a:r>
              <a:rPr lang="en-US" sz="3100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  <a:sym typeface="Helvetica"/>
              </a:rPr>
              <a:t>Knowledge alliances </a:t>
            </a:r>
          </a:p>
          <a:p>
            <a:pPr marL="889000" lvl="2" algn="just" defTabSz="1300460">
              <a:lnSpc>
                <a:spcPct val="140000"/>
              </a:lnSpc>
              <a:spcBef>
                <a:spcPct val="0"/>
              </a:spcBef>
              <a:buClr>
                <a:schemeClr val="accent3"/>
              </a:buClr>
              <a:buSzTx/>
              <a:buFont typeface="Wingdings" panose="05000000000000000000" pitchFamily="2" charset="2"/>
              <a:buChar char="v"/>
              <a:defRPr/>
            </a:pPr>
            <a:r>
              <a:rPr lang="en-US" sz="3100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  <a:sym typeface="Helvetica"/>
              </a:rPr>
              <a:t>Capacity Building for Higher Education</a:t>
            </a:r>
          </a:p>
          <a:p>
            <a:pPr marL="444500" lvl="1" algn="just" defTabSz="1300460">
              <a:lnSpc>
                <a:spcPct val="140000"/>
              </a:lnSpc>
              <a:spcBef>
                <a:spcPct val="0"/>
              </a:spcBef>
              <a:buClr>
                <a:schemeClr val="accent3"/>
              </a:buClr>
              <a:buSzTx/>
              <a:buFont typeface="Wingdings" panose="05000000000000000000" pitchFamily="2" charset="2"/>
              <a:buChar char="v"/>
              <a:defRPr/>
            </a:pPr>
            <a:r>
              <a:rPr lang="en-US" sz="3100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  <a:sym typeface="Helvetica"/>
              </a:rPr>
              <a:t>Some technical support to research </a:t>
            </a:r>
            <a:r>
              <a:rPr lang="en-US" sz="3000" i="1" dirty="0">
                <a:solidFill>
                  <a:srgbClr val="535353"/>
                </a:solidFill>
                <a:latin typeface="Helvetica Neue"/>
                <a:ea typeface="+mj-ea"/>
                <a:cs typeface="+mj-cs"/>
                <a:sym typeface="Helvetica"/>
              </a:rPr>
              <a:t>projects </a:t>
            </a:r>
            <a:r>
              <a:rPr lang="en-US" sz="3000" i="1" dirty="0" smtClean="0">
                <a:solidFill>
                  <a:srgbClr val="535353"/>
                </a:solidFill>
                <a:latin typeface="Helvetica Neue"/>
                <a:ea typeface="+mj-ea"/>
                <a:cs typeface="+mj-cs"/>
                <a:sym typeface="Helvetica"/>
              </a:rPr>
              <a:t>submission</a:t>
            </a:r>
            <a:endParaRPr lang="en-US" sz="3400" b="1" dirty="0" smtClean="0">
              <a:solidFill>
                <a:srgbClr val="535353"/>
              </a:solidFill>
              <a:latin typeface="+mn-lt"/>
              <a:ea typeface="+mj-ea"/>
              <a:cs typeface="+mj-cs"/>
              <a:sym typeface="Helvetica"/>
            </a:endParaRPr>
          </a:p>
          <a:p>
            <a:pPr marL="268288" lvl="1" indent="-268288" defTabSz="457200">
              <a:lnSpc>
                <a:spcPct val="130000"/>
              </a:lnSpc>
              <a:spcBef>
                <a:spcPts val="0"/>
              </a:spcBef>
              <a:buSzTx/>
              <a:buNone/>
              <a:defRPr sz="2000">
                <a:solidFill>
                  <a:srgbClr val="535353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lang="en-US" sz="3400" b="1" dirty="0" smtClean="0">
                <a:solidFill>
                  <a:srgbClr val="535353"/>
                </a:solidFill>
                <a:latin typeface="+mn-lt"/>
                <a:ea typeface="+mj-ea"/>
                <a:cs typeface="+mj-cs"/>
                <a:sym typeface="Helvetica"/>
              </a:rPr>
              <a:t>Networking</a:t>
            </a:r>
          </a:p>
          <a:p>
            <a:pPr marL="444500" lvl="1" algn="just" defTabSz="1300460">
              <a:lnSpc>
                <a:spcPct val="140000"/>
              </a:lnSpc>
              <a:spcBef>
                <a:spcPct val="0"/>
              </a:spcBef>
              <a:buClr>
                <a:schemeClr val="accent3"/>
              </a:buClr>
              <a:buSzTx/>
              <a:buFont typeface="Wingdings" panose="05000000000000000000" pitchFamily="2" charset="2"/>
              <a:buChar char="v"/>
              <a:defRPr/>
            </a:pPr>
            <a:r>
              <a:rPr lang="en-US" sz="3100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  <a:sym typeface="Helvetica"/>
              </a:rPr>
              <a:t>Multilateral and Bilateral </a:t>
            </a:r>
          </a:p>
          <a:p>
            <a:pPr marL="444500" lvl="1" algn="just" defTabSz="1300460">
              <a:lnSpc>
                <a:spcPct val="140000"/>
              </a:lnSpc>
              <a:spcBef>
                <a:spcPct val="0"/>
              </a:spcBef>
              <a:buClr>
                <a:schemeClr val="accent3"/>
              </a:buClr>
              <a:buSzTx/>
              <a:buFont typeface="Wingdings" panose="05000000000000000000" pitchFamily="2" charset="2"/>
              <a:buChar char="v"/>
              <a:defRPr/>
            </a:pPr>
            <a:r>
              <a:rPr lang="en-US" sz="3100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  <a:sym typeface="Helvetica"/>
              </a:rPr>
              <a:t>Quality presence within networks</a:t>
            </a:r>
          </a:p>
          <a:p>
            <a:pPr marL="444500" lvl="1" algn="just" defTabSz="1300460">
              <a:lnSpc>
                <a:spcPct val="140000"/>
              </a:lnSpc>
              <a:spcBef>
                <a:spcPct val="0"/>
              </a:spcBef>
              <a:buClr>
                <a:schemeClr val="accent3"/>
              </a:buClr>
              <a:buSzTx/>
              <a:buFont typeface="Wingdings" panose="05000000000000000000" pitchFamily="2" charset="2"/>
              <a:buChar char="v"/>
              <a:defRPr/>
            </a:pPr>
            <a:r>
              <a:rPr lang="en-US" sz="3100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  <a:sym typeface="Helvetica"/>
              </a:rPr>
              <a:t>EUA, </a:t>
            </a:r>
            <a:r>
              <a:rPr lang="en-US" sz="3100" dirty="0" err="1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  <a:sym typeface="Helvetica"/>
              </a:rPr>
              <a:t>UniAdrion</a:t>
            </a:r>
            <a:r>
              <a:rPr lang="en-US" sz="3100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  <a:sym typeface="Helvetica"/>
              </a:rPr>
              <a:t>, </a:t>
            </a:r>
            <a:r>
              <a:rPr lang="en-US" sz="3100" dirty="0" err="1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  <a:sym typeface="Helvetica"/>
              </a:rPr>
              <a:t>UniMed</a:t>
            </a:r>
            <a:r>
              <a:rPr lang="en-US" sz="3100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  <a:sym typeface="Helvetica"/>
              </a:rPr>
              <a:t> , </a:t>
            </a:r>
            <a:r>
              <a:rPr lang="en-US" sz="3100" dirty="0" err="1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  <a:sym typeface="Helvetica"/>
              </a:rPr>
              <a:t>Thetys</a:t>
            </a:r>
            <a:endParaRPr lang="en-US" sz="3100" dirty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  <a:sym typeface="Helvetica"/>
            </a:endParaRPr>
          </a:p>
          <a:p>
            <a:pPr marL="444500" lvl="1" algn="just" defTabSz="1300460">
              <a:lnSpc>
                <a:spcPct val="140000"/>
              </a:lnSpc>
              <a:spcBef>
                <a:spcPct val="0"/>
              </a:spcBef>
              <a:buClr>
                <a:schemeClr val="accent3"/>
              </a:buClr>
              <a:buSzTx/>
              <a:buFont typeface="Wingdings" panose="05000000000000000000" pitchFamily="2" charset="2"/>
              <a:buChar char="v"/>
              <a:defRPr/>
            </a:pPr>
            <a:r>
              <a:rPr lang="en-US" sz="3100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  <a:sym typeface="Helvetica"/>
              </a:rPr>
              <a:t>Multiplier effect, increasing occasions to participate in international projects, build up a cultural approach at all levels</a:t>
            </a:r>
          </a:p>
        </p:txBody>
      </p:sp>
      <p:pic>
        <p:nvPicPr>
          <p:cNvPr id="15" name="image11.jpg" descr="1 logouni 300.jpg"/>
          <p:cNvPicPr>
            <a:picLocks noChangeAspect="1"/>
          </p:cNvPicPr>
          <p:nvPr/>
        </p:nvPicPr>
        <p:blipFill>
          <a:blip r:embed="rId4" cstate="print">
            <a:alphaModFix amt="15000"/>
            <a:extLst/>
          </a:blip>
          <a:stretch>
            <a:fillRect/>
          </a:stretch>
        </p:blipFill>
        <p:spPr>
          <a:xfrm>
            <a:off x="10660127" y="7375683"/>
            <a:ext cx="2294330" cy="2390320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Shape 184"/>
          <p:cNvSpPr/>
          <p:nvPr/>
        </p:nvSpPr>
        <p:spPr>
          <a:xfrm rot="16200000">
            <a:off x="-3343631" y="5105728"/>
            <a:ext cx="7613969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defTabSz="914400">
              <a:defRPr sz="28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rPr lang="it-IT" dirty="0" err="1" smtClean="0"/>
              <a:t>Internationalization</a:t>
            </a:r>
            <a:r>
              <a:rPr dirty="0" smtClean="0"/>
              <a:t> </a:t>
            </a:r>
            <a:r>
              <a:rPr dirty="0"/>
              <a:t>at University of Messina</a:t>
            </a:r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25826" y="8588432"/>
            <a:ext cx="2082893" cy="988420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66620" y="1063028"/>
            <a:ext cx="12004064" cy="1249788"/>
          </a:xfrm>
          <a:prstGeom prst="rect">
            <a:avLst/>
          </a:prstGeom>
        </p:spPr>
      </p:pic>
      <p:pic>
        <p:nvPicPr>
          <p:cNvPr id="14" name="Picture 13" descr="eu_flag_co_funded_pos_[rgb]_right.jpg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467599" y="8588433"/>
            <a:ext cx="2547257" cy="988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05538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image.pn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-11113" y="-8931"/>
            <a:ext cx="6078675" cy="1114799"/>
          </a:xfrm>
          <a:prstGeom prst="rect">
            <a:avLst/>
          </a:prstGeom>
          <a:ln w="12700">
            <a:miter lim="400000"/>
          </a:ln>
        </p:spPr>
      </p:pic>
      <p:pic>
        <p:nvPicPr>
          <p:cNvPr id="181" name="image2.jpg" descr="1 logouni 300.jpg"/>
          <p:cNvPicPr>
            <a:picLocks noChangeAspect="1"/>
          </p:cNvPicPr>
          <p:nvPr/>
        </p:nvPicPr>
        <p:blipFill>
          <a:blip r:embed="rId3" cstate="print">
            <a:alphaModFix amt="15000"/>
            <a:extLst/>
          </a:blip>
          <a:stretch>
            <a:fillRect/>
          </a:stretch>
        </p:blipFill>
        <p:spPr>
          <a:xfrm>
            <a:off x="6070600" y="-12702"/>
            <a:ext cx="1029209" cy="1047240"/>
          </a:xfrm>
          <a:prstGeom prst="rect">
            <a:avLst/>
          </a:prstGeom>
          <a:ln w="12700">
            <a:miter lim="400000"/>
          </a:ln>
        </p:spPr>
      </p:pic>
      <p:sp>
        <p:nvSpPr>
          <p:cNvPr id="182" name="Shape 182"/>
          <p:cNvSpPr/>
          <p:nvPr/>
        </p:nvSpPr>
        <p:spPr>
          <a:xfrm>
            <a:off x="-1838" y="968672"/>
            <a:ext cx="940698" cy="8797331"/>
          </a:xfrm>
          <a:prstGeom prst="rect">
            <a:avLst/>
          </a:prstGeom>
          <a:solidFill>
            <a:schemeClr val="accent1">
              <a:satOff val="-36923"/>
              <a:lumOff val="15441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1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3" name="Shape 183"/>
          <p:cNvSpPr/>
          <p:nvPr/>
        </p:nvSpPr>
        <p:spPr>
          <a:xfrm>
            <a:off x="948863" y="971748"/>
            <a:ext cx="12079869" cy="139139"/>
          </a:xfrm>
          <a:prstGeom prst="rect">
            <a:avLst/>
          </a:prstGeom>
          <a:solidFill>
            <a:schemeClr val="accent1">
              <a:satOff val="-36923"/>
              <a:lumOff val="30882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1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5" name="Shape 185"/>
          <p:cNvSpPr/>
          <p:nvPr/>
        </p:nvSpPr>
        <p:spPr>
          <a:xfrm>
            <a:off x="6875782" y="452555"/>
            <a:ext cx="6078675" cy="548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defTabSz="914400">
              <a:defRPr sz="3200" b="1">
                <a:solidFill>
                  <a:srgbClr val="CBCBCB"/>
                </a:solidFill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r>
              <a:t>Università degli Studi di Messina</a:t>
            </a:r>
          </a:p>
        </p:txBody>
      </p:sp>
      <p:pic>
        <p:nvPicPr>
          <p:cNvPr id="15" name="image11.jpg" descr="1 logouni 300.jpg"/>
          <p:cNvPicPr>
            <a:picLocks noChangeAspect="1"/>
          </p:cNvPicPr>
          <p:nvPr/>
        </p:nvPicPr>
        <p:blipFill>
          <a:blip r:embed="rId4" cstate="print">
            <a:alphaModFix amt="15000"/>
            <a:extLst/>
          </a:blip>
          <a:stretch>
            <a:fillRect/>
          </a:stretch>
        </p:blipFill>
        <p:spPr>
          <a:xfrm>
            <a:off x="10660127" y="7375683"/>
            <a:ext cx="2294330" cy="2390320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Shape 184"/>
          <p:cNvSpPr/>
          <p:nvPr/>
        </p:nvSpPr>
        <p:spPr>
          <a:xfrm rot="16200000">
            <a:off x="-3343631" y="5105728"/>
            <a:ext cx="7613969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defTabSz="914400">
              <a:defRPr sz="28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rPr lang="it-IT" dirty="0" err="1" smtClean="0"/>
              <a:t>Internationalization</a:t>
            </a:r>
            <a:r>
              <a:rPr dirty="0" smtClean="0"/>
              <a:t> </a:t>
            </a:r>
            <a:r>
              <a:rPr dirty="0"/>
              <a:t>at University of Messina</a:t>
            </a:r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25826" y="8588432"/>
            <a:ext cx="2082893" cy="988420"/>
          </a:xfrm>
          <a:prstGeom prst="rect">
            <a:avLst/>
          </a:prstGeom>
        </p:spPr>
      </p:pic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142441" y="1821095"/>
            <a:ext cx="11099800" cy="6286500"/>
          </a:xfrm>
        </p:spPr>
        <p:txBody>
          <a:bodyPr/>
          <a:lstStyle/>
          <a:p>
            <a:pPr marL="0" lvl="1" indent="0" algn="just" defTabSz="1300460">
              <a:spcBef>
                <a:spcPct val="0"/>
              </a:spcBef>
              <a:buClr>
                <a:srgbClr val="DCBD23"/>
              </a:buClr>
              <a:buSzTx/>
              <a:buNone/>
              <a:defRPr/>
            </a:pPr>
            <a:r>
              <a:rPr lang="en-GB" sz="5400" dirty="0" smtClean="0">
                <a:solidFill>
                  <a:srgbClr val="0365C0">
                    <a:lumMod val="50000"/>
                  </a:srgbClr>
                </a:solidFill>
                <a:sym typeface="Helvetica"/>
              </a:rPr>
              <a:t>The </a:t>
            </a:r>
            <a:r>
              <a:rPr lang="en-GB" sz="5400" dirty="0">
                <a:solidFill>
                  <a:srgbClr val="0365C0">
                    <a:lumMod val="50000"/>
                  </a:srgbClr>
                </a:solidFill>
                <a:sym typeface="Helvetica"/>
              </a:rPr>
              <a:t>Erasmus+ </a:t>
            </a:r>
            <a:r>
              <a:rPr lang="en-GB" sz="5400" dirty="0" smtClean="0">
                <a:solidFill>
                  <a:srgbClr val="0365C0">
                    <a:lumMod val="50000"/>
                  </a:srgbClr>
                </a:solidFill>
                <a:sym typeface="Helvetica"/>
              </a:rPr>
              <a:t>Programme…in pills</a:t>
            </a:r>
            <a:endParaRPr lang="en-GB" sz="5400" dirty="0">
              <a:solidFill>
                <a:srgbClr val="0365C0">
                  <a:lumMod val="50000"/>
                </a:srgbClr>
              </a:solidFill>
              <a:sym typeface="Helvetica"/>
            </a:endParaRPr>
          </a:p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028636" y="5141089"/>
            <a:ext cx="4838044" cy="1384402"/>
          </a:xfrm>
          <a:prstGeom prst="rect">
            <a:avLst/>
          </a:prstGeom>
        </p:spPr>
      </p:pic>
      <p:pic>
        <p:nvPicPr>
          <p:cNvPr id="14" name="Picture 13" descr="eu_flag_co_funded_pos_[rgb]_right.jpg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467599" y="8588433"/>
            <a:ext cx="2547257" cy="988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58450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image.pn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-11113" y="-8931"/>
            <a:ext cx="6078675" cy="1114799"/>
          </a:xfrm>
          <a:prstGeom prst="rect">
            <a:avLst/>
          </a:prstGeom>
          <a:ln w="12700">
            <a:miter lim="400000"/>
          </a:ln>
        </p:spPr>
      </p:pic>
      <p:pic>
        <p:nvPicPr>
          <p:cNvPr id="230" name="image2.jpg" descr="1 logouni 300.jpg"/>
          <p:cNvPicPr>
            <a:picLocks noChangeAspect="1"/>
          </p:cNvPicPr>
          <p:nvPr/>
        </p:nvPicPr>
        <p:blipFill>
          <a:blip r:embed="rId3" cstate="print">
            <a:alphaModFix amt="15000"/>
            <a:extLst/>
          </a:blip>
          <a:stretch>
            <a:fillRect/>
          </a:stretch>
        </p:blipFill>
        <p:spPr>
          <a:xfrm>
            <a:off x="6070600" y="-12702"/>
            <a:ext cx="1029209" cy="1047240"/>
          </a:xfrm>
          <a:prstGeom prst="rect">
            <a:avLst/>
          </a:prstGeom>
          <a:ln w="12700">
            <a:miter lim="400000"/>
          </a:ln>
        </p:spPr>
      </p:pic>
      <p:sp>
        <p:nvSpPr>
          <p:cNvPr id="231" name="Shape 231"/>
          <p:cNvSpPr/>
          <p:nvPr/>
        </p:nvSpPr>
        <p:spPr>
          <a:xfrm>
            <a:off x="-1838" y="968672"/>
            <a:ext cx="940698" cy="8797331"/>
          </a:xfrm>
          <a:prstGeom prst="rect">
            <a:avLst/>
          </a:prstGeom>
          <a:solidFill>
            <a:schemeClr val="accent1">
              <a:satOff val="-36923"/>
              <a:lumOff val="15441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1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32" name="Shape 232"/>
          <p:cNvSpPr/>
          <p:nvPr/>
        </p:nvSpPr>
        <p:spPr>
          <a:xfrm>
            <a:off x="948863" y="971748"/>
            <a:ext cx="12079869" cy="139139"/>
          </a:xfrm>
          <a:prstGeom prst="rect">
            <a:avLst/>
          </a:prstGeom>
          <a:solidFill>
            <a:schemeClr val="accent1">
              <a:satOff val="-36923"/>
              <a:lumOff val="30882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1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34" name="Shape 234"/>
          <p:cNvSpPr/>
          <p:nvPr/>
        </p:nvSpPr>
        <p:spPr>
          <a:xfrm>
            <a:off x="6875782" y="452555"/>
            <a:ext cx="6078675" cy="548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914400">
              <a:defRPr sz="3200" b="1">
                <a:solidFill>
                  <a:srgbClr val="CBCBCB"/>
                </a:solidFill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r>
              <a:rPr dirty="0" err="1"/>
              <a:t>Università</a:t>
            </a:r>
            <a:r>
              <a:rPr dirty="0"/>
              <a:t> </a:t>
            </a:r>
            <a:r>
              <a:rPr dirty="0" err="1"/>
              <a:t>degli</a:t>
            </a:r>
            <a:r>
              <a:rPr dirty="0"/>
              <a:t> </a:t>
            </a:r>
            <a:r>
              <a:rPr dirty="0" err="1"/>
              <a:t>Studi</a:t>
            </a:r>
            <a:r>
              <a:rPr dirty="0"/>
              <a:t> di Messina</a:t>
            </a:r>
          </a:p>
        </p:txBody>
      </p:sp>
      <p:sp>
        <p:nvSpPr>
          <p:cNvPr id="235" name="Shape 235"/>
          <p:cNvSpPr/>
          <p:nvPr/>
        </p:nvSpPr>
        <p:spPr>
          <a:xfrm>
            <a:off x="942645" y="8467885"/>
            <a:ext cx="5992071" cy="82313"/>
          </a:xfrm>
          <a:prstGeom prst="rect">
            <a:avLst/>
          </a:prstGeom>
          <a:solidFill>
            <a:srgbClr val="DDDDDD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1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1068167" y="2378222"/>
            <a:ext cx="11038490" cy="6286500"/>
          </a:xfrm>
        </p:spPr>
        <p:txBody>
          <a:bodyPr>
            <a:normAutofit/>
          </a:bodyPr>
          <a:lstStyle/>
          <a:p>
            <a:pPr algn="just" defTabSz="1300460">
              <a:spcBef>
                <a:spcPct val="0"/>
              </a:spcBef>
              <a:buClr>
                <a:schemeClr val="accent3"/>
              </a:buClr>
              <a:buSzTx/>
              <a:buFont typeface="Wingdings" panose="05000000000000000000" pitchFamily="2" charset="2"/>
              <a:buChar char="v"/>
              <a:defRPr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Outstanding impact on the internationalization and reform 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of higher 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education in Europe and 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beyond </a:t>
            </a:r>
            <a:endParaRPr lang="en-US" sz="3200" dirty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  <a:p>
            <a:pPr algn="just" defTabSz="1300460">
              <a:spcBef>
                <a:spcPct val="0"/>
              </a:spcBef>
              <a:buClr>
                <a:schemeClr val="accent3"/>
              </a:buClr>
              <a:buSzTx/>
              <a:buFont typeface="Wingdings" panose="05000000000000000000" pitchFamily="2" charset="2"/>
              <a:buChar char="v"/>
              <a:defRPr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Piloted the European Credit Transfer System (ECTS) and initiated access to EU 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membership 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for countries in Central and Eastern Europe and other aspiring 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candidates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algn="just" defTabSz="1300460">
              <a:spcBef>
                <a:spcPct val="0"/>
              </a:spcBef>
              <a:buClr>
                <a:schemeClr val="accent3"/>
              </a:buClr>
              <a:buSzTx/>
              <a:buFont typeface="Wingdings" panose="05000000000000000000" pitchFamily="2" charset="2"/>
              <a:buChar char="v"/>
              <a:defRPr/>
            </a:pP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Pushed the Bologna 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Process and the realization of the European Higher Education area</a:t>
            </a:r>
          </a:p>
          <a:p>
            <a:pPr algn="just" defTabSz="1300460">
              <a:spcBef>
                <a:spcPct val="0"/>
              </a:spcBef>
              <a:buClr>
                <a:schemeClr val="accent3"/>
              </a:buClr>
              <a:buSzTx/>
              <a:buFont typeface="Wingdings" panose="05000000000000000000" pitchFamily="2" charset="2"/>
              <a:buChar char="v"/>
              <a:defRPr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Horizon 2020, the framework 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programs 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and their predecessors over the last 35 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years 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have also had an impact on 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the international 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and European dimension 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of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higher education</a:t>
            </a:r>
            <a:endParaRPr lang="it-IT" sz="3200" dirty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948863" y="1177893"/>
            <a:ext cx="114830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514094"/>
            <a:r>
              <a:rPr lang="en-US" b="1" dirty="0" smtClean="0">
                <a:solidFill>
                  <a:schemeClr val="accent1">
                    <a:satOff val="-36923"/>
                    <a:lumOff val="15441"/>
                  </a:schemeClr>
                </a:solidFill>
                <a:latin typeface="+mj-lt"/>
                <a:ea typeface="+mj-ea"/>
                <a:cs typeface="+mj-cs"/>
                <a:sym typeface="Helvetica"/>
              </a:rPr>
              <a:t>Internationalization in Europe has been strongly influenced by the Erasmus </a:t>
            </a:r>
            <a:r>
              <a:rPr lang="en-US" b="1" dirty="0" err="1" smtClean="0">
                <a:solidFill>
                  <a:schemeClr val="accent1">
                    <a:satOff val="-36923"/>
                    <a:lumOff val="15441"/>
                  </a:schemeClr>
                </a:solidFill>
                <a:latin typeface="+mj-lt"/>
                <a:ea typeface="+mj-ea"/>
                <a:cs typeface="+mj-cs"/>
                <a:sym typeface="Helvetica"/>
              </a:rPr>
              <a:t>programme</a:t>
            </a:r>
            <a:endParaRPr lang="it-IT" b="1" dirty="0">
              <a:solidFill>
                <a:schemeClr val="accent1">
                  <a:satOff val="-36923"/>
                  <a:lumOff val="15441"/>
                </a:schemeClr>
              </a:solidFill>
              <a:latin typeface="+mj-lt"/>
              <a:ea typeface="+mj-ea"/>
              <a:cs typeface="+mj-cs"/>
              <a:sym typeface="Helvetica"/>
            </a:endParaRPr>
          </a:p>
        </p:txBody>
      </p:sp>
      <p:pic>
        <p:nvPicPr>
          <p:cNvPr id="16" name="image11.jpg" descr="1 logouni 300.jpg"/>
          <p:cNvPicPr>
            <a:picLocks noChangeAspect="1"/>
          </p:cNvPicPr>
          <p:nvPr/>
        </p:nvPicPr>
        <p:blipFill>
          <a:blip r:embed="rId4" cstate="print">
            <a:alphaModFix amt="15000"/>
            <a:extLst/>
          </a:blip>
          <a:stretch>
            <a:fillRect/>
          </a:stretch>
        </p:blipFill>
        <p:spPr>
          <a:xfrm>
            <a:off x="10660127" y="7375683"/>
            <a:ext cx="2294330" cy="2390320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Shape 184"/>
          <p:cNvSpPr/>
          <p:nvPr/>
        </p:nvSpPr>
        <p:spPr>
          <a:xfrm rot="16200000">
            <a:off x="-3343631" y="5105728"/>
            <a:ext cx="7613969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defTabSz="914400">
              <a:defRPr sz="28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rPr lang="it-IT" dirty="0" err="1" smtClean="0"/>
              <a:t>Internationalization</a:t>
            </a:r>
            <a:r>
              <a:rPr dirty="0" smtClean="0"/>
              <a:t> </a:t>
            </a:r>
            <a:r>
              <a:rPr dirty="0"/>
              <a:t>at University of Messina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64271" y="8588432"/>
            <a:ext cx="2082893" cy="988420"/>
          </a:xfrm>
          <a:prstGeom prst="rect">
            <a:avLst/>
          </a:prstGeom>
        </p:spPr>
      </p:pic>
      <p:pic>
        <p:nvPicPr>
          <p:cNvPr id="14" name="Picture 13" descr="eu_flag_co_funded_pos_[rgb]_right.jpg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467599" y="8588433"/>
            <a:ext cx="2547257" cy="988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564348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3864</TotalTime>
  <Words>1243</Words>
  <Application>Microsoft Office PowerPoint</Application>
  <PresentationFormat>Custom</PresentationFormat>
  <Paragraphs>192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White</vt:lpstr>
      <vt:lpstr>Slide 1</vt:lpstr>
      <vt:lpstr>Slide 2</vt:lpstr>
      <vt:lpstr>Internationalization at UniMe</vt:lpstr>
      <vt:lpstr>Slide 4</vt:lpstr>
      <vt:lpstr>UniMe International relations sector </vt:lpstr>
      <vt:lpstr>Main Working Areas 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Francesca</dc:creator>
  <cp:lastModifiedBy>Milan</cp:lastModifiedBy>
  <cp:revision>321</cp:revision>
  <dcterms:modified xsi:type="dcterms:W3CDTF">2017-09-23T17:29:41Z</dcterms:modified>
</cp:coreProperties>
</file>